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6" r:id="rId10"/>
  </p:sldIdLst>
  <p:sldSz cx="9144000" cy="5143500" type="screen16x9"/>
  <p:notesSz cx="6858000" cy="9144000"/>
  <p:embeddedFontLst>
    <p:embeddedFont>
      <p:font typeface="Google Sans" panose="020B0604020202020204" charset="0"/>
      <p:regular r:id="rId12"/>
      <p:bold r:id="rId13"/>
      <p:italic r:id="rId14"/>
      <p:boldItalic r:id="rId15"/>
    </p:embeddedFont>
    <p:embeddedFont>
      <p:font typeface="Google Sans Medium" panose="020B0604020202020204" charset="0"/>
      <p:regular r:id="rId16"/>
      <p:bold r:id="rId17"/>
      <p:italic r:id="rId18"/>
      <p:boldItalic r:id="rId19"/>
    </p:embeddedFont>
    <p:embeddedFont>
      <p:font typeface="Google Sans SemiBol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D5523-803B-493B-A9C9-2533B948C436}" v="226" dt="2025-09-21T04:07:23.248"/>
    <p1510:client id="{7B897DBD-E2CE-4D42-9091-866D1EF69670}" v="34" dt="2025-09-19T15:40:51.367"/>
    <p1510:client id="{E1DCC081-8F6B-4A11-AEB7-D11A676579CB}" v="827" dt="2025-09-21T06:07:40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ldeep Gaur" userId="9bd9249cb2718622" providerId="LiveId" clId="{199C9D4E-36D6-4FA0-8C22-E19198F995EB}"/>
    <pc:docChg chg="undo custSel addSld delSld modSld sldOrd">
      <pc:chgData name="Kuldeep Gaur" userId="9bd9249cb2718622" providerId="LiveId" clId="{199C9D4E-36D6-4FA0-8C22-E19198F995EB}" dt="2025-09-19T15:46:31.983" v="341" actId="20577"/>
      <pc:docMkLst>
        <pc:docMk/>
      </pc:docMkLst>
      <pc:sldChg chg="modSp mod">
        <pc:chgData name="Kuldeep Gaur" userId="9bd9249cb2718622" providerId="LiveId" clId="{199C9D4E-36D6-4FA0-8C22-E19198F995EB}" dt="2025-09-19T15:46:31.983" v="341" actId="20577"/>
        <pc:sldMkLst>
          <pc:docMk/>
          <pc:sldMk cId="0" sldId="256"/>
        </pc:sldMkLst>
        <pc:spChg chg="mod">
          <ac:chgData name="Kuldeep Gaur" userId="9bd9249cb2718622" providerId="LiveId" clId="{199C9D4E-36D6-4FA0-8C22-E19198F995EB}" dt="2025-09-19T15:06:45.554" v="12" actId="2057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Kuldeep Gaur" userId="9bd9249cb2718622" providerId="LiveId" clId="{199C9D4E-36D6-4FA0-8C22-E19198F995EB}" dt="2025-09-19T15:46:31.983" v="341" actId="20577"/>
          <ac:spMkLst>
            <pc:docMk/>
            <pc:sldMk cId="0" sldId="256"/>
            <ac:spMk id="57" creationId="{00000000-0000-0000-0000-000000000000}"/>
          </ac:spMkLst>
        </pc:spChg>
        <pc:spChg chg="mod">
          <ac:chgData name="Kuldeep Gaur" userId="9bd9249cb2718622" providerId="LiveId" clId="{199C9D4E-36D6-4FA0-8C22-E19198F995EB}" dt="2025-09-19T15:06:57.495" v="25" actId="20577"/>
          <ac:spMkLst>
            <pc:docMk/>
            <pc:sldMk cId="0" sldId="256"/>
            <ac:spMk id="58" creationId="{00000000-0000-0000-0000-000000000000}"/>
          </ac:spMkLst>
        </pc:spChg>
      </pc:sldChg>
      <pc:sldChg chg="modSp mod">
        <pc:chgData name="Kuldeep Gaur" userId="9bd9249cb2718622" providerId="LiveId" clId="{199C9D4E-36D6-4FA0-8C22-E19198F995EB}" dt="2025-09-19T15:19:46.271" v="127" actId="14100"/>
        <pc:sldMkLst>
          <pc:docMk/>
          <pc:sldMk cId="0" sldId="257"/>
        </pc:sldMkLst>
        <pc:spChg chg="mod">
          <ac:chgData name="Kuldeep Gaur" userId="9bd9249cb2718622" providerId="LiveId" clId="{199C9D4E-36D6-4FA0-8C22-E19198F995EB}" dt="2025-09-19T15:19:46.271" v="127" actId="14100"/>
          <ac:spMkLst>
            <pc:docMk/>
            <pc:sldMk cId="0" sldId="257"/>
            <ac:spMk id="2" creationId="{0E1D4472-5A23-785C-EDAD-C3825CB8EEE9}"/>
          </ac:spMkLst>
        </pc:spChg>
        <pc:spChg chg="mod">
          <ac:chgData name="Kuldeep Gaur" userId="9bd9249cb2718622" providerId="LiveId" clId="{199C9D4E-36D6-4FA0-8C22-E19198F995EB}" dt="2025-09-19T15:13:07.680" v="82" actId="207"/>
          <ac:spMkLst>
            <pc:docMk/>
            <pc:sldMk cId="0" sldId="257"/>
            <ac:spMk id="64" creationId="{00000000-0000-0000-0000-000000000000}"/>
          </ac:spMkLst>
        </pc:spChg>
      </pc:sldChg>
      <pc:sldChg chg="addSp delSp modSp mod">
        <pc:chgData name="Kuldeep Gaur" userId="9bd9249cb2718622" providerId="LiveId" clId="{199C9D4E-36D6-4FA0-8C22-E19198F995EB}" dt="2025-09-19T15:20:04.699" v="129" actId="14100"/>
        <pc:sldMkLst>
          <pc:docMk/>
          <pc:sldMk cId="0" sldId="258"/>
        </pc:sldMkLst>
        <pc:spChg chg="add mod">
          <ac:chgData name="Kuldeep Gaur" userId="9bd9249cb2718622" providerId="LiveId" clId="{199C9D4E-36D6-4FA0-8C22-E19198F995EB}" dt="2025-09-19T15:20:04.699" v="129" actId="14100"/>
          <ac:spMkLst>
            <pc:docMk/>
            <pc:sldMk cId="0" sldId="258"/>
            <ac:spMk id="5" creationId="{A6270E46-33FA-0D59-E049-79E5DF2D03C8}"/>
          </ac:spMkLst>
        </pc:spChg>
        <pc:spChg chg="mod">
          <ac:chgData name="Kuldeep Gaur" userId="9bd9249cb2718622" providerId="LiveId" clId="{199C9D4E-36D6-4FA0-8C22-E19198F995EB}" dt="2025-09-19T15:13:19.194" v="83" actId="21"/>
          <ac:spMkLst>
            <pc:docMk/>
            <pc:sldMk cId="0" sldId="258"/>
            <ac:spMk id="70" creationId="{00000000-0000-0000-0000-000000000000}"/>
          </ac:spMkLst>
        </pc:spChg>
        <pc:picChg chg="mod">
          <ac:chgData name="Kuldeep Gaur" userId="9bd9249cb2718622" providerId="LiveId" clId="{199C9D4E-36D6-4FA0-8C22-E19198F995EB}" dt="2025-09-19T15:16:12.856" v="100" actId="1076"/>
          <ac:picMkLst>
            <pc:docMk/>
            <pc:sldMk cId="0" sldId="258"/>
            <ac:picMk id="69" creationId="{00000000-0000-0000-0000-000000000000}"/>
          </ac:picMkLst>
        </pc:picChg>
      </pc:sldChg>
      <pc:sldChg chg="addSp modSp mod modNotes">
        <pc:chgData name="Kuldeep Gaur" userId="9bd9249cb2718622" providerId="LiveId" clId="{199C9D4E-36D6-4FA0-8C22-E19198F995EB}" dt="2025-09-19T15:19:34.412" v="126" actId="14100"/>
        <pc:sldMkLst>
          <pc:docMk/>
          <pc:sldMk cId="0" sldId="259"/>
        </pc:sldMkLst>
        <pc:spChg chg="add mod">
          <ac:chgData name="Kuldeep Gaur" userId="9bd9249cb2718622" providerId="LiveId" clId="{199C9D4E-36D6-4FA0-8C22-E19198F995EB}" dt="2025-09-19T15:19:34.412" v="126" actId="14100"/>
          <ac:spMkLst>
            <pc:docMk/>
            <pc:sldMk cId="0" sldId="259"/>
            <ac:spMk id="3" creationId="{70B75471-537B-D18B-E773-5E4DCC9DDED8}"/>
          </ac:spMkLst>
        </pc:spChg>
        <pc:spChg chg="mod">
          <ac:chgData name="Kuldeep Gaur" userId="9bd9249cb2718622" providerId="LiveId" clId="{199C9D4E-36D6-4FA0-8C22-E19198F995EB}" dt="2025-09-19T15:19:02.192" v="122" actId="207"/>
          <ac:spMkLst>
            <pc:docMk/>
            <pc:sldMk cId="0" sldId="259"/>
            <ac:spMk id="76" creationId="{00000000-0000-0000-0000-000000000000}"/>
          </ac:spMkLst>
        </pc:spChg>
      </pc:sldChg>
      <pc:sldChg chg="addSp modSp mod">
        <pc:chgData name="Kuldeep Gaur" userId="9bd9249cb2718622" providerId="LiveId" clId="{199C9D4E-36D6-4FA0-8C22-E19198F995EB}" dt="2025-09-19T15:43:12.580" v="320" actId="20577"/>
        <pc:sldMkLst>
          <pc:docMk/>
          <pc:sldMk cId="0" sldId="263"/>
        </pc:sldMkLst>
        <pc:spChg chg="add mod">
          <ac:chgData name="Kuldeep Gaur" userId="9bd9249cb2718622" providerId="LiveId" clId="{199C9D4E-36D6-4FA0-8C22-E19198F995EB}" dt="2025-09-19T15:41:44.616" v="311" actId="14100"/>
          <ac:spMkLst>
            <pc:docMk/>
            <pc:sldMk cId="0" sldId="263"/>
            <ac:spMk id="2" creationId="{E7AB6F4B-9B07-738C-1C8E-343C89E065BB}"/>
          </ac:spMkLst>
        </pc:spChg>
        <pc:spChg chg="mod">
          <ac:chgData name="Kuldeep Gaur" userId="9bd9249cb2718622" providerId="LiveId" clId="{199C9D4E-36D6-4FA0-8C22-E19198F995EB}" dt="2025-09-19T15:43:12.580" v="320" actId="20577"/>
          <ac:spMkLst>
            <pc:docMk/>
            <pc:sldMk cId="0" sldId="263"/>
            <ac:spMk id="100" creationId="{00000000-0000-0000-0000-000000000000}"/>
          </ac:spMkLst>
        </pc:spChg>
      </pc:sldChg>
      <pc:sldChg chg="addSp delSp modSp new mod">
        <pc:chgData name="Kuldeep Gaur" userId="9bd9249cb2718622" providerId="LiveId" clId="{199C9D4E-36D6-4FA0-8C22-E19198F995EB}" dt="2025-09-19T15:45:49.780" v="340" actId="1076"/>
        <pc:sldMkLst>
          <pc:docMk/>
          <pc:sldMk cId="423649644" sldId="267"/>
        </pc:sldMkLst>
        <pc:spChg chg="add mod">
          <ac:chgData name="Kuldeep Gaur" userId="9bd9249cb2718622" providerId="LiveId" clId="{199C9D4E-36D6-4FA0-8C22-E19198F995EB}" dt="2025-09-19T15:29:45.252" v="180"/>
          <ac:spMkLst>
            <pc:docMk/>
            <pc:sldMk cId="423649644" sldId="267"/>
            <ac:spMk id="3" creationId="{6CD38E08-8AA5-F5DB-C72E-912FFD5FD1CF}"/>
          </ac:spMkLst>
        </pc:spChg>
        <pc:spChg chg="add mod">
          <ac:chgData name="Kuldeep Gaur" userId="9bd9249cb2718622" providerId="LiveId" clId="{199C9D4E-36D6-4FA0-8C22-E19198F995EB}" dt="2025-09-19T15:33:05.191" v="207" actId="1076"/>
          <ac:spMkLst>
            <pc:docMk/>
            <pc:sldMk cId="423649644" sldId="267"/>
            <ac:spMk id="5" creationId="{6F74C029-07B7-A002-8B89-0817E81C2A31}"/>
          </ac:spMkLst>
        </pc:spChg>
        <pc:spChg chg="add mod">
          <ac:chgData name="Kuldeep Gaur" userId="9bd9249cb2718622" providerId="LiveId" clId="{199C9D4E-36D6-4FA0-8C22-E19198F995EB}" dt="2025-09-19T15:32:43.280" v="205" actId="1076"/>
          <ac:spMkLst>
            <pc:docMk/>
            <pc:sldMk cId="423649644" sldId="267"/>
            <ac:spMk id="6" creationId="{15EE546C-DC80-F5A9-2054-1C8B32007464}"/>
          </ac:spMkLst>
        </pc:spChg>
        <pc:spChg chg="add mod">
          <ac:chgData name="Kuldeep Gaur" userId="9bd9249cb2718622" providerId="LiveId" clId="{199C9D4E-36D6-4FA0-8C22-E19198F995EB}" dt="2025-09-19T15:39:54.062" v="260" actId="1076"/>
          <ac:spMkLst>
            <pc:docMk/>
            <pc:sldMk cId="423649644" sldId="267"/>
            <ac:spMk id="8" creationId="{54C92953-2DE1-1378-F95A-B9F03D5DF0E8}"/>
          </ac:spMkLst>
        </pc:spChg>
        <pc:spChg chg="add mod">
          <ac:chgData name="Kuldeep Gaur" userId="9bd9249cb2718622" providerId="LiveId" clId="{199C9D4E-36D6-4FA0-8C22-E19198F995EB}" dt="2025-09-19T15:32:17.002" v="200" actId="1076"/>
          <ac:spMkLst>
            <pc:docMk/>
            <pc:sldMk cId="423649644" sldId="267"/>
            <ac:spMk id="9" creationId="{E18FA81E-D455-5137-2246-D054C0C6790B}"/>
          </ac:spMkLst>
        </pc:spChg>
        <pc:spChg chg="add mod">
          <ac:chgData name="Kuldeep Gaur" userId="9bd9249cb2718622" providerId="LiveId" clId="{199C9D4E-36D6-4FA0-8C22-E19198F995EB}" dt="2025-09-19T15:32:25.937" v="202" actId="1076"/>
          <ac:spMkLst>
            <pc:docMk/>
            <pc:sldMk cId="423649644" sldId="267"/>
            <ac:spMk id="10" creationId="{EBA218D3-1AA9-FA9D-5606-5294D21FE951}"/>
          </ac:spMkLst>
        </pc:spChg>
        <pc:spChg chg="add mod">
          <ac:chgData name="Kuldeep Gaur" userId="9bd9249cb2718622" providerId="LiveId" clId="{199C9D4E-36D6-4FA0-8C22-E19198F995EB}" dt="2025-09-19T15:36:38.157" v="235" actId="1076"/>
          <ac:spMkLst>
            <pc:docMk/>
            <pc:sldMk cId="423649644" sldId="267"/>
            <ac:spMk id="11" creationId="{941B6593-5503-485F-E2FB-1C5C1893DB24}"/>
          </ac:spMkLst>
        </pc:spChg>
        <pc:spChg chg="add mod">
          <ac:chgData name="Kuldeep Gaur" userId="9bd9249cb2718622" providerId="LiveId" clId="{199C9D4E-36D6-4FA0-8C22-E19198F995EB}" dt="2025-09-19T15:39:38.345" v="259"/>
          <ac:spMkLst>
            <pc:docMk/>
            <pc:sldMk cId="423649644" sldId="267"/>
            <ac:spMk id="14" creationId="{626A6FDC-E605-EE7B-1397-FC1271A939E4}"/>
          </ac:spMkLst>
        </pc:spChg>
        <pc:spChg chg="add mod">
          <ac:chgData name="Kuldeep Gaur" userId="9bd9249cb2718622" providerId="LiveId" clId="{199C9D4E-36D6-4FA0-8C22-E19198F995EB}" dt="2025-09-19T15:33:10.433" v="208" actId="1076"/>
          <ac:spMkLst>
            <pc:docMk/>
            <pc:sldMk cId="423649644" sldId="267"/>
            <ac:spMk id="15" creationId="{28349CFB-2701-59B4-1C5D-663B202CBAE8}"/>
          </ac:spMkLst>
        </pc:spChg>
        <pc:spChg chg="add mod">
          <ac:chgData name="Kuldeep Gaur" userId="9bd9249cb2718622" providerId="LiveId" clId="{199C9D4E-36D6-4FA0-8C22-E19198F995EB}" dt="2025-09-19T15:37:47.885" v="242" actId="207"/>
          <ac:spMkLst>
            <pc:docMk/>
            <pc:sldMk cId="423649644" sldId="267"/>
            <ac:spMk id="16" creationId="{039B1D31-7F52-B279-5613-575348F38A69}"/>
          </ac:spMkLst>
        </pc:spChg>
        <pc:spChg chg="add mod">
          <ac:chgData name="Kuldeep Gaur" userId="9bd9249cb2718622" providerId="LiveId" clId="{199C9D4E-36D6-4FA0-8C22-E19198F995EB}" dt="2025-09-19T15:37:55.913" v="243" actId="207"/>
          <ac:spMkLst>
            <pc:docMk/>
            <pc:sldMk cId="423649644" sldId="267"/>
            <ac:spMk id="17" creationId="{89F62698-B05C-E01E-1C7A-E0721AB464C4}"/>
          </ac:spMkLst>
        </pc:spChg>
        <pc:spChg chg="add mod">
          <ac:chgData name="Kuldeep Gaur" userId="9bd9249cb2718622" providerId="LiveId" clId="{199C9D4E-36D6-4FA0-8C22-E19198F995EB}" dt="2025-09-19T15:38:00.905" v="244" actId="207"/>
          <ac:spMkLst>
            <pc:docMk/>
            <pc:sldMk cId="423649644" sldId="267"/>
            <ac:spMk id="18" creationId="{4AF7B864-4D3B-73EE-3C49-EFF9049765D6}"/>
          </ac:spMkLst>
        </pc:spChg>
        <pc:spChg chg="add mod">
          <ac:chgData name="Kuldeep Gaur" userId="9bd9249cb2718622" providerId="LiveId" clId="{199C9D4E-36D6-4FA0-8C22-E19198F995EB}" dt="2025-09-19T15:38:05.250" v="245" actId="207"/>
          <ac:spMkLst>
            <pc:docMk/>
            <pc:sldMk cId="423649644" sldId="267"/>
            <ac:spMk id="19" creationId="{E3308A9F-AF0C-E5A4-76E5-29C56CD7C7B2}"/>
          </ac:spMkLst>
        </pc:spChg>
        <pc:spChg chg="add mod">
          <ac:chgData name="Kuldeep Gaur" userId="9bd9249cb2718622" providerId="LiveId" clId="{199C9D4E-36D6-4FA0-8C22-E19198F995EB}" dt="2025-09-19T15:38:20.497" v="248" actId="207"/>
          <ac:spMkLst>
            <pc:docMk/>
            <pc:sldMk cId="423649644" sldId="267"/>
            <ac:spMk id="20" creationId="{2C185E45-4DBB-FBC7-A3D5-6F08C8685F40}"/>
          </ac:spMkLst>
        </pc:spChg>
        <pc:spChg chg="add mod">
          <ac:chgData name="Kuldeep Gaur" userId="9bd9249cb2718622" providerId="LiveId" clId="{199C9D4E-36D6-4FA0-8C22-E19198F995EB}" dt="2025-09-19T15:39:15.878" v="256" actId="207"/>
          <ac:spMkLst>
            <pc:docMk/>
            <pc:sldMk cId="423649644" sldId="267"/>
            <ac:spMk id="21" creationId="{670A529D-A193-F52D-581A-434A5B4B927B}"/>
          </ac:spMkLst>
        </pc:spChg>
        <pc:spChg chg="add mod">
          <ac:chgData name="Kuldeep Gaur" userId="9bd9249cb2718622" providerId="LiveId" clId="{199C9D4E-36D6-4FA0-8C22-E19198F995EB}" dt="2025-09-19T15:39:00.755" v="254" actId="207"/>
          <ac:spMkLst>
            <pc:docMk/>
            <pc:sldMk cId="423649644" sldId="267"/>
            <ac:spMk id="22" creationId="{D10255F7-4DFD-E196-E195-6117305D51C4}"/>
          </ac:spMkLst>
        </pc:spChg>
        <pc:spChg chg="add mod">
          <ac:chgData name="Kuldeep Gaur" userId="9bd9249cb2718622" providerId="LiveId" clId="{199C9D4E-36D6-4FA0-8C22-E19198F995EB}" dt="2025-09-19T15:39:10.456" v="255" actId="207"/>
          <ac:spMkLst>
            <pc:docMk/>
            <pc:sldMk cId="423649644" sldId="267"/>
            <ac:spMk id="23" creationId="{4C6B6AB8-7E30-DD14-90C5-9C73B45431E7}"/>
          </ac:spMkLst>
        </pc:spChg>
        <pc:picChg chg="add mod">
          <ac:chgData name="Kuldeep Gaur" userId="9bd9249cb2718622" providerId="LiveId" clId="{199C9D4E-36D6-4FA0-8C22-E19198F995EB}" dt="2025-09-19T15:45:49.780" v="340" actId="1076"/>
          <ac:picMkLst>
            <pc:docMk/>
            <pc:sldMk cId="423649644" sldId="267"/>
            <ac:picMk id="2" creationId="{E8EFE55D-A2DA-0110-88DC-E33924C3FB05}"/>
          </ac:picMkLst>
        </pc:picChg>
      </pc:sldChg>
    </pc:docChg>
  </pc:docChgLst>
  <pc:docChgLst>
    <pc:chgData name="Mukesh Burdak" userId="2414cac98dcee362" providerId="Windows Live" clId="Web-{E1DCC081-8F6B-4A11-AEB7-D11A676579CB}"/>
    <pc:docChg chg="delSld modSld modMainMaster">
      <pc:chgData name="Mukesh Burdak" userId="2414cac98dcee362" providerId="Windows Live" clId="Web-{E1DCC081-8F6B-4A11-AEB7-D11A676579CB}" dt="2025-09-21T06:07:40.156" v="782"/>
      <pc:docMkLst>
        <pc:docMk/>
      </pc:docMkLst>
      <pc:sldChg chg="modSp modTransition">
        <pc:chgData name="Mukesh Burdak" userId="2414cac98dcee362" providerId="Windows Live" clId="Web-{E1DCC081-8F6B-4A11-AEB7-D11A676579CB}" dt="2025-09-21T06:07:40.156" v="782"/>
        <pc:sldMkLst>
          <pc:docMk/>
          <pc:sldMk cId="0" sldId="256"/>
        </pc:sldMkLst>
        <pc:spChg chg="mod">
          <ac:chgData name="Mukesh Burdak" userId="2414cac98dcee362" providerId="Windows Live" clId="Web-{E1DCC081-8F6B-4A11-AEB7-D11A676579CB}" dt="2025-09-21T05:53:59.673" v="688"/>
          <ac:spMkLst>
            <pc:docMk/>
            <pc:sldMk cId="0" sldId="256"/>
            <ac:spMk id="56" creationId="{00000000-0000-0000-0000-000000000000}"/>
          </ac:spMkLst>
        </pc:spChg>
        <pc:spChg chg="mod">
          <ac:chgData name="Mukesh Burdak" userId="2414cac98dcee362" providerId="Windows Live" clId="Web-{E1DCC081-8F6B-4A11-AEB7-D11A676579CB}" dt="2025-09-21T05:54:07.987" v="690"/>
          <ac:spMkLst>
            <pc:docMk/>
            <pc:sldMk cId="0" sldId="256"/>
            <ac:spMk id="57" creationId="{00000000-0000-0000-0000-000000000000}"/>
          </ac:spMkLst>
        </pc:spChg>
        <pc:spChg chg="mod">
          <ac:chgData name="Mukesh Burdak" userId="2414cac98dcee362" providerId="Windows Live" clId="Web-{E1DCC081-8F6B-4A11-AEB7-D11A676579CB}" dt="2025-09-21T05:54:04.658" v="689"/>
          <ac:spMkLst>
            <pc:docMk/>
            <pc:sldMk cId="0" sldId="256"/>
            <ac:spMk id="58" creationId="{00000000-0000-0000-0000-000000000000}"/>
          </ac:spMkLst>
        </pc:spChg>
      </pc:sldChg>
      <pc:sldChg chg="modSp modTransition">
        <pc:chgData name="Mukesh Burdak" userId="2414cac98dcee362" providerId="Windows Live" clId="Web-{E1DCC081-8F6B-4A11-AEB7-D11A676579CB}" dt="2025-09-21T06:07:40.156" v="782"/>
        <pc:sldMkLst>
          <pc:docMk/>
          <pc:sldMk cId="0" sldId="257"/>
        </pc:sldMkLst>
        <pc:spChg chg="mod">
          <ac:chgData name="Mukesh Burdak" userId="2414cac98dcee362" providerId="Windows Live" clId="Web-{E1DCC081-8F6B-4A11-AEB7-D11A676579CB}" dt="2025-09-21T05:46:25.381" v="655" actId="20577"/>
          <ac:spMkLst>
            <pc:docMk/>
            <pc:sldMk cId="0" sldId="257"/>
            <ac:spMk id="64" creationId="{00000000-0000-0000-0000-000000000000}"/>
          </ac:spMkLst>
        </pc:spChg>
      </pc:sldChg>
      <pc:sldChg chg="modSp modTransition">
        <pc:chgData name="Mukesh Burdak" userId="2414cac98dcee362" providerId="Windows Live" clId="Web-{E1DCC081-8F6B-4A11-AEB7-D11A676579CB}" dt="2025-09-21T06:07:40.156" v="782"/>
        <pc:sldMkLst>
          <pc:docMk/>
          <pc:sldMk cId="0" sldId="258"/>
        </pc:sldMkLst>
        <pc:spChg chg="mod">
          <ac:chgData name="Mukesh Burdak" userId="2414cac98dcee362" providerId="Windows Live" clId="Web-{E1DCC081-8F6B-4A11-AEB7-D11A676579CB}" dt="2025-09-21T05:44:23.738" v="642" actId="1076"/>
          <ac:spMkLst>
            <pc:docMk/>
            <pc:sldMk cId="0" sldId="258"/>
            <ac:spMk id="5" creationId="{A6270E46-33FA-0D59-E049-79E5DF2D03C8}"/>
          </ac:spMkLst>
        </pc:spChg>
        <pc:spChg chg="mod">
          <ac:chgData name="Mukesh Burdak" userId="2414cac98dcee362" providerId="Windows Live" clId="Web-{E1DCC081-8F6B-4A11-AEB7-D11A676579CB}" dt="2025-09-21T05:46:41.303" v="657" actId="20577"/>
          <ac:spMkLst>
            <pc:docMk/>
            <pc:sldMk cId="0" sldId="258"/>
            <ac:spMk id="70" creationId="{00000000-0000-0000-0000-000000000000}"/>
          </ac:spMkLst>
        </pc:spChg>
      </pc:sldChg>
      <pc:sldChg chg="modSp modTransition">
        <pc:chgData name="Mukesh Burdak" userId="2414cac98dcee362" providerId="Windows Live" clId="Web-{E1DCC081-8F6B-4A11-AEB7-D11A676579CB}" dt="2025-09-21T06:07:40.156" v="782"/>
        <pc:sldMkLst>
          <pc:docMk/>
          <pc:sldMk cId="0" sldId="259"/>
        </pc:sldMkLst>
        <pc:spChg chg="mod">
          <ac:chgData name="Mukesh Burdak" userId="2414cac98dcee362" providerId="Windows Live" clId="Web-{E1DCC081-8F6B-4A11-AEB7-D11A676579CB}" dt="2025-09-21T05:45:01.864" v="644" actId="1076"/>
          <ac:spMkLst>
            <pc:docMk/>
            <pc:sldMk cId="0" sldId="259"/>
            <ac:spMk id="3" creationId="{70B75471-537B-D18B-E773-5E4DCC9DDED8}"/>
          </ac:spMkLst>
        </pc:spChg>
        <pc:spChg chg="mod">
          <ac:chgData name="Mukesh Burdak" userId="2414cac98dcee362" providerId="Windows Live" clId="Web-{E1DCC081-8F6B-4A11-AEB7-D11A676579CB}" dt="2025-09-21T05:45:51.521" v="649" actId="14100"/>
          <ac:spMkLst>
            <pc:docMk/>
            <pc:sldMk cId="0" sldId="259"/>
            <ac:spMk id="76" creationId="{00000000-0000-0000-0000-000000000000}"/>
          </ac:spMkLst>
        </pc:spChg>
      </pc:sldChg>
      <pc:sldChg chg="modSp modTransition">
        <pc:chgData name="Mukesh Burdak" userId="2414cac98dcee362" providerId="Windows Live" clId="Web-{E1DCC081-8F6B-4A11-AEB7-D11A676579CB}" dt="2025-09-21T06:07:40.156" v="782"/>
        <pc:sldMkLst>
          <pc:docMk/>
          <pc:sldMk cId="0" sldId="261"/>
        </pc:sldMkLst>
        <pc:spChg chg="mod">
          <ac:chgData name="Mukesh Burdak" userId="2414cac98dcee362" providerId="Windows Live" clId="Web-{E1DCC081-8F6B-4A11-AEB7-D11A676579CB}" dt="2025-09-21T05:56:45.780" v="701" actId="14100"/>
          <ac:spMkLst>
            <pc:docMk/>
            <pc:sldMk cId="0" sldId="261"/>
            <ac:spMk id="2" creationId="{882BDA93-7C56-9466-A0E8-03A68B1B1D46}"/>
          </ac:spMkLst>
        </pc:spChg>
        <pc:spChg chg="mod">
          <ac:chgData name="Mukesh Burdak" userId="2414cac98dcee362" providerId="Windows Live" clId="Web-{E1DCC081-8F6B-4A11-AEB7-D11A676579CB}" dt="2025-09-21T05:56:54.593" v="702" actId="1076"/>
          <ac:spMkLst>
            <pc:docMk/>
            <pc:sldMk cId="0" sldId="261"/>
            <ac:spMk id="12" creationId="{9402F96B-E69A-1B9F-071E-B62E42B0BF42}"/>
          </ac:spMkLst>
        </pc:spChg>
      </pc:sldChg>
      <pc:sldChg chg="addSp modSp modTransition">
        <pc:chgData name="Mukesh Burdak" userId="2414cac98dcee362" providerId="Windows Live" clId="Web-{E1DCC081-8F6B-4A11-AEB7-D11A676579CB}" dt="2025-09-21T06:07:40.156" v="782"/>
        <pc:sldMkLst>
          <pc:docMk/>
          <pc:sldMk cId="0" sldId="262"/>
        </pc:sldMkLst>
        <pc:spChg chg="add mod">
          <ac:chgData name="Mukesh Burdak" userId="2414cac98dcee362" providerId="Windows Live" clId="Web-{E1DCC081-8F6B-4A11-AEB7-D11A676579CB}" dt="2025-09-21T05:03:37.600" v="435" actId="1076"/>
          <ac:spMkLst>
            <pc:docMk/>
            <pc:sldMk cId="0" sldId="262"/>
            <ac:spMk id="2" creationId="{2C180550-AB81-D35B-A95E-AE1E111F4D22}"/>
          </ac:spMkLst>
        </pc:spChg>
        <pc:spChg chg="add mod">
          <ac:chgData name="Mukesh Burdak" userId="2414cac98dcee362" providerId="Windows Live" clId="Web-{E1DCC081-8F6B-4A11-AEB7-D11A676579CB}" dt="2025-09-21T05:03:23.724" v="432" actId="1076"/>
          <ac:spMkLst>
            <pc:docMk/>
            <pc:sldMk cId="0" sldId="262"/>
            <ac:spMk id="3" creationId="{BDD7CBD3-A169-563E-9A40-54435F276E5E}"/>
          </ac:spMkLst>
        </pc:spChg>
        <pc:spChg chg="add mod">
          <ac:chgData name="Mukesh Burdak" userId="2414cac98dcee362" providerId="Windows Live" clId="Web-{E1DCC081-8F6B-4A11-AEB7-D11A676579CB}" dt="2025-09-21T05:03:28.115" v="433" actId="1076"/>
          <ac:spMkLst>
            <pc:docMk/>
            <pc:sldMk cId="0" sldId="262"/>
            <ac:spMk id="4" creationId="{B46838B2-13FA-E795-C3A4-7FE6CB87E812}"/>
          </ac:spMkLst>
        </pc:spChg>
        <pc:spChg chg="add mod">
          <ac:chgData name="Mukesh Burdak" userId="2414cac98dcee362" providerId="Windows Live" clId="Web-{E1DCC081-8F6B-4A11-AEB7-D11A676579CB}" dt="2025-09-21T05:03:32.663" v="434" actId="1076"/>
          <ac:spMkLst>
            <pc:docMk/>
            <pc:sldMk cId="0" sldId="262"/>
            <ac:spMk id="5" creationId="{0E19915F-BC84-E918-BF3E-05A6BFA60C45}"/>
          </ac:spMkLst>
        </pc:spChg>
        <pc:spChg chg="add mod">
          <ac:chgData name="Mukesh Burdak" userId="2414cac98dcee362" providerId="Windows Live" clId="Web-{E1DCC081-8F6B-4A11-AEB7-D11A676579CB}" dt="2025-09-21T05:18:20.744" v="534" actId="1076"/>
          <ac:spMkLst>
            <pc:docMk/>
            <pc:sldMk cId="0" sldId="262"/>
            <ac:spMk id="6" creationId="{23A3742A-70A7-420F-B26B-40075FD391D6}"/>
          </ac:spMkLst>
        </pc:spChg>
        <pc:spChg chg="add mod">
          <ac:chgData name="Mukesh Burdak" userId="2414cac98dcee362" providerId="Windows Live" clId="Web-{E1DCC081-8F6B-4A11-AEB7-D11A676579CB}" dt="2025-09-21T05:23:26.269" v="566" actId="1076"/>
          <ac:spMkLst>
            <pc:docMk/>
            <pc:sldMk cId="0" sldId="262"/>
            <ac:spMk id="7" creationId="{269BB658-DA8B-57C9-EE35-509D4FEDE2DD}"/>
          </ac:spMkLst>
        </pc:spChg>
        <pc:spChg chg="add mod">
          <ac:chgData name="Mukesh Burdak" userId="2414cac98dcee362" providerId="Windows Live" clId="Web-{E1DCC081-8F6B-4A11-AEB7-D11A676579CB}" dt="2025-09-21T05:18:49.135" v="539" actId="1076"/>
          <ac:spMkLst>
            <pc:docMk/>
            <pc:sldMk cId="0" sldId="262"/>
            <ac:spMk id="8" creationId="{F427561D-1F03-4651-F91F-C588FB431F4F}"/>
          </ac:spMkLst>
        </pc:spChg>
        <pc:spChg chg="add mod">
          <ac:chgData name="Mukesh Burdak" userId="2414cac98dcee362" providerId="Windows Live" clId="Web-{E1DCC081-8F6B-4A11-AEB7-D11A676579CB}" dt="2025-09-21T05:07:17.593" v="464"/>
          <ac:spMkLst>
            <pc:docMk/>
            <pc:sldMk cId="0" sldId="262"/>
            <ac:spMk id="9" creationId="{2D2C6105-FFDB-C21D-C5DD-3C450B86BFA9}"/>
          </ac:spMkLst>
        </pc:spChg>
        <pc:spChg chg="add mod">
          <ac:chgData name="Mukesh Burdak" userId="2414cac98dcee362" providerId="Windows Live" clId="Web-{E1DCC081-8F6B-4A11-AEB7-D11A676579CB}" dt="2025-09-21T05:07:21.077" v="465"/>
          <ac:spMkLst>
            <pc:docMk/>
            <pc:sldMk cId="0" sldId="262"/>
            <ac:spMk id="10" creationId="{9860A125-1B0E-4484-994E-811F0D6A1A07}"/>
          </ac:spMkLst>
        </pc:spChg>
        <pc:spChg chg="add mod">
          <ac:chgData name="Mukesh Burdak" userId="2414cac98dcee362" providerId="Windows Live" clId="Web-{E1DCC081-8F6B-4A11-AEB7-D11A676579CB}" dt="2025-09-21T05:07:04.389" v="463"/>
          <ac:spMkLst>
            <pc:docMk/>
            <pc:sldMk cId="0" sldId="262"/>
            <ac:spMk id="11" creationId="{B598D16D-0C58-E6A5-C118-73C47C5F017A}"/>
          </ac:spMkLst>
        </pc:spChg>
        <pc:spChg chg="add mod">
          <ac:chgData name="Mukesh Burdak" userId="2414cac98dcee362" providerId="Windows Live" clId="Web-{E1DCC081-8F6B-4A11-AEB7-D11A676579CB}" dt="2025-09-21T05:19:13.935" v="542" actId="14100"/>
          <ac:spMkLst>
            <pc:docMk/>
            <pc:sldMk cId="0" sldId="262"/>
            <ac:spMk id="12" creationId="{D10DAFF3-7615-73A4-D551-969396E1EE83}"/>
          </ac:spMkLst>
        </pc:spChg>
        <pc:spChg chg="add mod">
          <ac:chgData name="Mukesh Burdak" userId="2414cac98dcee362" providerId="Windows Live" clId="Web-{E1DCC081-8F6B-4A11-AEB7-D11A676579CB}" dt="2025-09-21T05:18:32.041" v="537" actId="1076"/>
          <ac:spMkLst>
            <pc:docMk/>
            <pc:sldMk cId="0" sldId="262"/>
            <ac:spMk id="13" creationId="{34FA9C54-A97F-EEE9-923A-B28F6C1908E4}"/>
          </ac:spMkLst>
        </pc:spChg>
        <pc:spChg chg="add mod">
          <ac:chgData name="Mukesh Burdak" userId="2414cac98dcee362" providerId="Windows Live" clId="Web-{E1DCC081-8F6B-4A11-AEB7-D11A676579CB}" dt="2025-09-21T05:18:24.291" v="535" actId="1076"/>
          <ac:spMkLst>
            <pc:docMk/>
            <pc:sldMk cId="0" sldId="262"/>
            <ac:spMk id="14" creationId="{290D6F80-6380-D798-432A-AC62E6E39844}"/>
          </ac:spMkLst>
        </pc:spChg>
        <pc:spChg chg="add mod">
          <ac:chgData name="Mukesh Burdak" userId="2414cac98dcee362" providerId="Windows Live" clId="Web-{E1DCC081-8F6B-4A11-AEB7-D11A676579CB}" dt="2025-09-21T05:15:34.633" v="512" actId="20577"/>
          <ac:spMkLst>
            <pc:docMk/>
            <pc:sldMk cId="0" sldId="262"/>
            <ac:spMk id="15" creationId="{78155E34-0E6D-CFA5-BE4C-13E76BCCCB2C}"/>
          </ac:spMkLst>
        </pc:spChg>
        <pc:spChg chg="add mod">
          <ac:chgData name="Mukesh Burdak" userId="2414cac98dcee362" providerId="Windows Live" clId="Web-{E1DCC081-8F6B-4A11-AEB7-D11A676579CB}" dt="2025-09-21T05:14:58.539" v="508" actId="20577"/>
          <ac:spMkLst>
            <pc:docMk/>
            <pc:sldMk cId="0" sldId="262"/>
            <ac:spMk id="16" creationId="{0992F643-1E6A-7C96-5FA6-8175D6B8F406}"/>
          </ac:spMkLst>
        </pc:spChg>
        <pc:spChg chg="add mod">
          <ac:chgData name="Mukesh Burdak" userId="2414cac98dcee362" providerId="Windows Live" clId="Web-{E1DCC081-8F6B-4A11-AEB7-D11A676579CB}" dt="2025-09-21T05:16:02.978" v="513" actId="1076"/>
          <ac:spMkLst>
            <pc:docMk/>
            <pc:sldMk cId="0" sldId="262"/>
            <ac:spMk id="17" creationId="{12091F50-23D7-640F-BDF9-39C7B775C781}"/>
          </ac:spMkLst>
        </pc:spChg>
        <pc:spChg chg="add mod">
          <ac:chgData name="Mukesh Burdak" userId="2414cac98dcee362" providerId="Windows Live" clId="Web-{E1DCC081-8F6B-4A11-AEB7-D11A676579CB}" dt="2025-09-21T05:16:44.759" v="518" actId="20577"/>
          <ac:spMkLst>
            <pc:docMk/>
            <pc:sldMk cId="0" sldId="262"/>
            <ac:spMk id="18" creationId="{46AFF647-446E-B986-406D-1B00D044AAA6}"/>
          </ac:spMkLst>
        </pc:spChg>
        <pc:spChg chg="add mod">
          <ac:chgData name="Mukesh Burdak" userId="2414cac98dcee362" providerId="Windows Live" clId="Web-{E1DCC081-8F6B-4A11-AEB7-D11A676579CB}" dt="2025-09-21T05:50:37.885" v="679" actId="14100"/>
          <ac:spMkLst>
            <pc:docMk/>
            <pc:sldMk cId="0" sldId="262"/>
            <ac:spMk id="19" creationId="{E2E3F828-0395-BCAD-54FA-41DB0DB95104}"/>
          </ac:spMkLst>
        </pc:spChg>
        <pc:spChg chg="add mod">
          <ac:chgData name="Mukesh Burdak" userId="2414cac98dcee362" providerId="Windows Live" clId="Web-{E1DCC081-8F6B-4A11-AEB7-D11A676579CB}" dt="2025-09-21T05:20:24.646" v="549" actId="20577"/>
          <ac:spMkLst>
            <pc:docMk/>
            <pc:sldMk cId="0" sldId="262"/>
            <ac:spMk id="20" creationId="{0F6289D9-C628-04A2-F6A9-4AE639C17A8D}"/>
          </ac:spMkLst>
        </pc:spChg>
        <pc:spChg chg="add mod">
          <ac:chgData name="Mukesh Burdak" userId="2414cac98dcee362" providerId="Windows Live" clId="Web-{E1DCC081-8F6B-4A11-AEB7-D11A676579CB}" dt="2025-09-21T05:24:24.428" v="573" actId="14100"/>
          <ac:spMkLst>
            <pc:docMk/>
            <pc:sldMk cId="0" sldId="262"/>
            <ac:spMk id="21" creationId="{D336EEDB-FB2B-6AE3-4ED1-F277CAC32E08}"/>
          </ac:spMkLst>
        </pc:spChg>
        <pc:spChg chg="add mod">
          <ac:chgData name="Mukesh Burdak" userId="2414cac98dcee362" providerId="Windows Live" clId="Web-{E1DCC081-8F6B-4A11-AEB7-D11A676579CB}" dt="2025-09-21T05:22:52.017" v="562" actId="20577"/>
          <ac:spMkLst>
            <pc:docMk/>
            <pc:sldMk cId="0" sldId="262"/>
            <ac:spMk id="22" creationId="{083954B2-5B0E-EF7B-C677-EC59D8610ABD}"/>
          </ac:spMkLst>
        </pc:spChg>
        <pc:spChg chg="add mod">
          <ac:chgData name="Mukesh Burdak" userId="2414cac98dcee362" providerId="Windows Live" clId="Web-{E1DCC081-8F6B-4A11-AEB7-D11A676579CB}" dt="2025-09-21T05:23:35.769" v="568" actId="14100"/>
          <ac:spMkLst>
            <pc:docMk/>
            <pc:sldMk cId="0" sldId="262"/>
            <ac:spMk id="23" creationId="{171DADFE-9FDF-C39E-A2C1-5E9DF419D40C}"/>
          </ac:spMkLst>
        </pc:spChg>
        <pc:spChg chg="add mod">
          <ac:chgData name="Mukesh Burdak" userId="2414cac98dcee362" providerId="Windows Live" clId="Web-{E1DCC081-8F6B-4A11-AEB7-D11A676579CB}" dt="2025-09-21T05:27:18.700" v="587" actId="20577"/>
          <ac:spMkLst>
            <pc:docMk/>
            <pc:sldMk cId="0" sldId="262"/>
            <ac:spMk id="24" creationId="{A1D45BFC-C2D6-C298-468E-050178B1B66B}"/>
          </ac:spMkLst>
        </pc:spChg>
        <pc:spChg chg="mod">
          <ac:chgData name="Mukesh Burdak" userId="2414cac98dcee362" providerId="Windows Live" clId="Web-{E1DCC081-8F6B-4A11-AEB7-D11A676579CB}" dt="2025-09-21T05:54:49.569" v="693" actId="14100"/>
          <ac:spMkLst>
            <pc:docMk/>
            <pc:sldMk cId="0" sldId="262"/>
            <ac:spMk id="94" creationId="{00000000-0000-0000-0000-000000000000}"/>
          </ac:spMkLst>
        </pc:spChg>
        <pc:picChg chg="mod">
          <ac:chgData name="Mukesh Burdak" userId="2414cac98dcee362" providerId="Windows Live" clId="Web-{E1DCC081-8F6B-4A11-AEB7-D11A676579CB}" dt="2025-09-21T05:18:07.057" v="532" actId="1076"/>
          <ac:picMkLst>
            <pc:docMk/>
            <pc:sldMk cId="0" sldId="262"/>
            <ac:picMk id="93" creationId="{00000000-0000-0000-0000-000000000000}"/>
          </ac:picMkLst>
        </pc:picChg>
      </pc:sldChg>
      <pc:sldChg chg="addSp delSp modSp mod modTransition setBg">
        <pc:chgData name="Mukesh Burdak" userId="2414cac98dcee362" providerId="Windows Live" clId="Web-{E1DCC081-8F6B-4A11-AEB7-D11A676579CB}" dt="2025-09-21T06:07:40.156" v="782"/>
        <pc:sldMkLst>
          <pc:docMk/>
          <pc:sldMk cId="0" sldId="263"/>
        </pc:sldMkLst>
        <pc:spChg chg="mod ord">
          <ac:chgData name="Mukesh Burdak" userId="2414cac98dcee362" providerId="Windows Live" clId="Web-{E1DCC081-8F6B-4A11-AEB7-D11A676579CB}" dt="2025-09-21T05:47:25.194" v="658" actId="1076"/>
          <ac:spMkLst>
            <pc:docMk/>
            <pc:sldMk cId="0" sldId="263"/>
            <ac:spMk id="2" creationId="{E7AB6F4B-9B07-738C-1C8E-343C89E065BB}"/>
          </ac:spMkLst>
        </pc:spChg>
        <pc:spChg chg="mod">
          <ac:chgData name="Mukesh Burdak" userId="2414cac98dcee362" providerId="Windows Live" clId="Web-{E1DCC081-8F6B-4A11-AEB7-D11A676579CB}" dt="2025-09-21T05:48:34.195" v="670" actId="20577"/>
          <ac:spMkLst>
            <pc:docMk/>
            <pc:sldMk cId="0" sldId="263"/>
            <ac:spMk id="100" creationId="{00000000-0000-0000-0000-000000000000}"/>
          </ac:spMkLst>
        </pc:spChg>
        <pc:spChg chg="add del">
          <ac:chgData name="Mukesh Burdak" userId="2414cac98dcee362" providerId="Windows Live" clId="Web-{E1DCC081-8F6B-4A11-AEB7-D11A676579CB}" dt="2025-09-21T05:36:31.446" v="594"/>
          <ac:spMkLst>
            <pc:docMk/>
            <pc:sldMk cId="0" sldId="263"/>
            <ac:spMk id="105" creationId="{0D7B6173-1D58-48E2-83CF-37350F315F75}"/>
          </ac:spMkLst>
        </pc:spChg>
        <pc:spChg chg="add del">
          <ac:chgData name="Mukesh Burdak" userId="2414cac98dcee362" providerId="Windows Live" clId="Web-{E1DCC081-8F6B-4A11-AEB7-D11A676579CB}" dt="2025-09-21T05:36:31.446" v="594"/>
          <ac:spMkLst>
            <pc:docMk/>
            <pc:sldMk cId="0" sldId="263"/>
            <ac:spMk id="107" creationId="{02EBFA83-D4DB-4CA0-B229-9E44634D7FE9}"/>
          </ac:spMkLst>
        </pc:spChg>
        <pc:spChg chg="add del">
          <ac:chgData name="Mukesh Burdak" userId="2414cac98dcee362" providerId="Windows Live" clId="Web-{E1DCC081-8F6B-4A11-AEB7-D11A676579CB}" dt="2025-09-21T05:36:31.446" v="594"/>
          <ac:spMkLst>
            <pc:docMk/>
            <pc:sldMk cId="0" sldId="263"/>
            <ac:spMk id="111" creationId="{21BDEC81-16A7-4451-B893-C15000083B77}"/>
          </ac:spMkLst>
        </pc:spChg>
        <pc:spChg chg="add del">
          <ac:chgData name="Mukesh Burdak" userId="2414cac98dcee362" providerId="Windows Live" clId="Web-{E1DCC081-8F6B-4A11-AEB7-D11A676579CB}" dt="2025-09-21T05:36:31.446" v="594"/>
          <ac:spMkLst>
            <pc:docMk/>
            <pc:sldMk cId="0" sldId="263"/>
            <ac:spMk id="113" creationId="{26A515A1-4D80-430E-BE0A-71A290516A82}"/>
          </ac:spMkLst>
        </pc:spChg>
        <pc:picChg chg="mod">
          <ac:chgData name="Mukesh Burdak" userId="2414cac98dcee362" providerId="Windows Live" clId="Web-{E1DCC081-8F6B-4A11-AEB7-D11A676579CB}" dt="2025-09-21T05:36:31.446" v="594"/>
          <ac:picMkLst>
            <pc:docMk/>
            <pc:sldMk cId="0" sldId="263"/>
            <ac:picMk id="99" creationId="{00000000-0000-0000-0000-000000000000}"/>
          </ac:picMkLst>
        </pc:picChg>
        <pc:picChg chg="add del">
          <ac:chgData name="Mukesh Burdak" userId="2414cac98dcee362" providerId="Windows Live" clId="Web-{E1DCC081-8F6B-4A11-AEB7-D11A676579CB}" dt="2025-09-21T05:36:31.446" v="594"/>
          <ac:picMkLst>
            <pc:docMk/>
            <pc:sldMk cId="0" sldId="263"/>
            <ac:picMk id="109" creationId="{B0DAC8FB-A162-44E3-A606-C855A03A5B09}"/>
          </ac:picMkLst>
        </pc:picChg>
      </pc:sldChg>
      <pc:sldChg chg="del">
        <pc:chgData name="Mukesh Burdak" userId="2414cac98dcee362" providerId="Windows Live" clId="Web-{E1DCC081-8F6B-4A11-AEB7-D11A676579CB}" dt="2025-09-21T05:34:41.130" v="591"/>
        <pc:sldMkLst>
          <pc:docMk/>
          <pc:sldMk cId="0" sldId="264"/>
        </pc:sldMkLst>
      </pc:sldChg>
      <pc:sldChg chg="del">
        <pc:chgData name="Mukesh Burdak" userId="2414cac98dcee362" providerId="Windows Live" clId="Web-{E1DCC081-8F6B-4A11-AEB7-D11A676579CB}" dt="2025-09-21T05:35:46.318" v="592"/>
        <pc:sldMkLst>
          <pc:docMk/>
          <pc:sldMk cId="0" sldId="265"/>
        </pc:sldMkLst>
      </pc:sldChg>
      <pc:sldChg chg="modTransition">
        <pc:chgData name="Mukesh Burdak" userId="2414cac98dcee362" providerId="Windows Live" clId="Web-{E1DCC081-8F6B-4A11-AEB7-D11A676579CB}" dt="2025-09-21T06:07:40.156" v="782"/>
        <pc:sldMkLst>
          <pc:docMk/>
          <pc:sldMk cId="0" sldId="266"/>
        </pc:sldMkLst>
      </pc:sldChg>
      <pc:sldChg chg="addSp modSp mod modTransition setBg">
        <pc:chgData name="Mukesh Burdak" userId="2414cac98dcee362" providerId="Windows Live" clId="Web-{E1DCC081-8F6B-4A11-AEB7-D11A676579CB}" dt="2025-09-21T06:07:40.156" v="782"/>
        <pc:sldMkLst>
          <pc:docMk/>
          <pc:sldMk cId="423649644" sldId="267"/>
        </pc:sldMkLst>
        <pc:spChg chg="add mod">
          <ac:chgData name="Mukesh Burdak" userId="2414cac98dcee362" providerId="Windows Live" clId="Web-{E1DCC081-8F6B-4A11-AEB7-D11A676579CB}" dt="2025-09-21T06:01:15.103" v="728" actId="1076"/>
          <ac:spMkLst>
            <pc:docMk/>
            <pc:sldMk cId="423649644" sldId="267"/>
            <ac:spMk id="4" creationId="{BE4C043F-5C56-DF66-5288-1C63E2487A3D}"/>
          </ac:spMkLst>
        </pc:spChg>
        <pc:spChg chg="mod">
          <ac:chgData name="Mukesh Burdak" userId="2414cac98dcee362" providerId="Windows Live" clId="Web-{E1DCC081-8F6B-4A11-AEB7-D11A676579CB}" dt="2025-09-21T04:31:55.340" v="1" actId="20577"/>
          <ac:spMkLst>
            <pc:docMk/>
            <pc:sldMk cId="423649644" sldId="267"/>
            <ac:spMk id="8" creationId="{54C92953-2DE1-1378-F95A-B9F03D5DF0E8}"/>
          </ac:spMkLst>
        </pc:spChg>
        <pc:spChg chg="mod">
          <ac:chgData name="Mukesh Burdak" userId="2414cac98dcee362" providerId="Windows Live" clId="Web-{E1DCC081-8F6B-4A11-AEB7-D11A676579CB}" dt="2025-09-21T04:32:04.684" v="2" actId="20577"/>
          <ac:spMkLst>
            <pc:docMk/>
            <pc:sldMk cId="423649644" sldId="267"/>
            <ac:spMk id="10" creationId="{EBA218D3-1AA9-FA9D-5606-5294D21FE951}"/>
          </ac:spMkLst>
        </pc:spChg>
        <pc:picChg chg="mod">
          <ac:chgData name="Mukesh Burdak" userId="2414cac98dcee362" providerId="Windows Live" clId="Web-{E1DCC081-8F6B-4A11-AEB7-D11A676579CB}" dt="2025-09-21T05:34:08.770" v="590" actId="1076"/>
          <ac:picMkLst>
            <pc:docMk/>
            <pc:sldMk cId="423649644" sldId="267"/>
            <ac:picMk id="2" creationId="{E8EFE55D-A2DA-0110-88DC-E33924C3FB05}"/>
          </ac:picMkLst>
        </pc:picChg>
      </pc:sldChg>
      <pc:sldMasterChg chg="modTransition modSldLayout">
        <pc:chgData name="Mukesh Burdak" userId="2414cac98dcee362" providerId="Windows Live" clId="Web-{E1DCC081-8F6B-4A11-AEB7-D11A676579CB}" dt="2025-09-21T06:07:40.156" v="782"/>
        <pc:sldMasterMkLst>
          <pc:docMk/>
          <pc:sldMasterMk cId="885533402" sldId="2147483854"/>
        </pc:sldMasterMkLst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4172971723" sldId="2147483855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3916117627" sldId="2147483856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3447752134" sldId="2147483857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2334587057" sldId="2147483858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1012000192" sldId="2147483859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81395987" sldId="2147483860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2322401685" sldId="2147483861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4004589423" sldId="2147483862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3632462867" sldId="2147483863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2749792246" sldId="2147483864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2211889450" sldId="2147483865"/>
          </pc:sldLayoutMkLst>
        </pc:sldLayoutChg>
        <pc:sldLayoutChg chg="modTransition">
          <pc:chgData name="Mukesh Burdak" userId="2414cac98dcee362" providerId="Windows Live" clId="Web-{E1DCC081-8F6B-4A11-AEB7-D11A676579CB}" dt="2025-09-21T06:07:40.156" v="782"/>
          <pc:sldLayoutMkLst>
            <pc:docMk/>
            <pc:sldMasterMk cId="885533402" sldId="2147483854"/>
            <pc:sldLayoutMk cId="4159886457" sldId="2147483866"/>
          </pc:sldLayoutMkLst>
        </pc:sldLayoutChg>
      </pc:sldMasterChg>
    </pc:docChg>
  </pc:docChgLst>
  <pc:docChgLst>
    <pc:chgData name="Mukesh Burdak" userId="2414cac98dcee362" providerId="Windows Live" clId="Web-{19CD5523-803B-493B-A9C9-2533B948C436}"/>
    <pc:docChg chg="modSld">
      <pc:chgData name="Mukesh Burdak" userId="2414cac98dcee362" providerId="Windows Live" clId="Web-{19CD5523-803B-493B-A9C9-2533B948C436}" dt="2025-09-21T04:07:23.014" v="217" actId="14100"/>
      <pc:docMkLst>
        <pc:docMk/>
      </pc:docMkLst>
      <pc:sldChg chg="addSp delSp modSp mod setBg">
        <pc:chgData name="Mukesh Burdak" userId="2414cac98dcee362" providerId="Windows Live" clId="Web-{19CD5523-803B-493B-A9C9-2533B948C436}" dt="2025-09-21T04:07:23.014" v="217" actId="14100"/>
        <pc:sldMkLst>
          <pc:docMk/>
          <pc:sldMk cId="0" sldId="261"/>
        </pc:sldMkLst>
        <pc:spChg chg="add mod">
          <ac:chgData name="Mukesh Burdak" userId="2414cac98dcee362" providerId="Windows Live" clId="Web-{19CD5523-803B-493B-A9C9-2533B948C436}" dt="2025-09-21T03:48:16.792" v="61"/>
          <ac:spMkLst>
            <pc:docMk/>
            <pc:sldMk cId="0" sldId="261"/>
            <ac:spMk id="2" creationId="{882BDA93-7C56-9466-A0E8-03A68B1B1D46}"/>
          </ac:spMkLst>
        </pc:spChg>
        <pc:spChg chg="add del">
          <ac:chgData name="Mukesh Burdak" userId="2414cac98dcee362" providerId="Windows Live" clId="Web-{19CD5523-803B-493B-A9C9-2533B948C436}" dt="2025-09-21T03:47:20.400" v="59"/>
          <ac:spMkLst>
            <pc:docMk/>
            <pc:sldMk cId="0" sldId="261"/>
            <ac:spMk id="7" creationId="{94678DBF-4BEE-3308-B891-22387C06C566}"/>
          </ac:spMkLst>
        </pc:spChg>
        <pc:spChg chg="add mod">
          <ac:chgData name="Mukesh Burdak" userId="2414cac98dcee362" providerId="Windows Live" clId="Web-{19CD5523-803B-493B-A9C9-2533B948C436}" dt="2025-09-21T03:51:22.777" v="83"/>
          <ac:spMkLst>
            <pc:docMk/>
            <pc:sldMk cId="0" sldId="261"/>
            <ac:spMk id="8" creationId="{C552AB02-018F-55A0-6A7B-D84CE78DF6C8}"/>
          </ac:spMkLst>
        </pc:spChg>
        <pc:spChg chg="add del">
          <ac:chgData name="Mukesh Burdak" userId="2414cac98dcee362" providerId="Windows Live" clId="Web-{19CD5523-803B-493B-A9C9-2533B948C436}" dt="2025-09-21T03:49:36.792" v="66"/>
          <ac:spMkLst>
            <pc:docMk/>
            <pc:sldMk cId="0" sldId="261"/>
            <ac:spMk id="9" creationId="{3553CEDF-589D-9512-BC3E-D8D5D3B2C1B3}"/>
          </ac:spMkLst>
        </pc:spChg>
        <pc:spChg chg="add mod">
          <ac:chgData name="Mukesh Burdak" userId="2414cac98dcee362" providerId="Windows Live" clId="Web-{19CD5523-803B-493B-A9C9-2533B948C436}" dt="2025-09-21T03:59:26.908" v="134" actId="1076"/>
          <ac:spMkLst>
            <pc:docMk/>
            <pc:sldMk cId="0" sldId="261"/>
            <ac:spMk id="10" creationId="{DCDAF0C2-F9B8-11EC-8944-27659D58CEE1}"/>
          </ac:spMkLst>
        </pc:spChg>
        <pc:spChg chg="add mod">
          <ac:chgData name="Mukesh Burdak" userId="2414cac98dcee362" providerId="Windows Live" clId="Web-{19CD5523-803B-493B-A9C9-2533B948C436}" dt="2025-09-21T03:51:51.637" v="85"/>
          <ac:spMkLst>
            <pc:docMk/>
            <pc:sldMk cId="0" sldId="261"/>
            <ac:spMk id="11" creationId="{9D1FD2C1-D40A-B01C-3EE4-A0E7556FEE70}"/>
          </ac:spMkLst>
        </pc:spChg>
        <pc:spChg chg="add mod">
          <ac:chgData name="Mukesh Burdak" userId="2414cac98dcee362" providerId="Windows Live" clId="Web-{19CD5523-803B-493B-A9C9-2533B948C436}" dt="2025-09-21T04:02:20.896" v="164" actId="20577"/>
          <ac:spMkLst>
            <pc:docMk/>
            <pc:sldMk cId="0" sldId="261"/>
            <ac:spMk id="12" creationId="{9402F96B-E69A-1B9F-071E-B62E42B0BF42}"/>
          </ac:spMkLst>
        </pc:spChg>
        <pc:spChg chg="add mod">
          <ac:chgData name="Mukesh Burdak" userId="2414cac98dcee362" providerId="Windows Live" clId="Web-{19CD5523-803B-493B-A9C9-2533B948C436}" dt="2025-09-21T04:01:39.177" v="153" actId="1076"/>
          <ac:spMkLst>
            <pc:docMk/>
            <pc:sldMk cId="0" sldId="261"/>
            <ac:spMk id="13" creationId="{BA081F6C-2BD1-F45B-8E63-A570C09B0C00}"/>
          </ac:spMkLst>
        </pc:spChg>
        <pc:spChg chg="add mod">
          <ac:chgData name="Mukesh Burdak" userId="2414cac98dcee362" providerId="Windows Live" clId="Web-{19CD5523-803B-493B-A9C9-2533B948C436}" dt="2025-09-21T04:05:06.523" v="206" actId="20577"/>
          <ac:spMkLst>
            <pc:docMk/>
            <pc:sldMk cId="0" sldId="261"/>
            <ac:spMk id="14" creationId="{8B382BFB-E28A-6FE7-6E99-B90917DA0010}"/>
          </ac:spMkLst>
        </pc:spChg>
        <pc:spChg chg="add mod">
          <ac:chgData name="Mukesh Burdak" userId="2414cac98dcee362" providerId="Windows Live" clId="Web-{19CD5523-803B-493B-A9C9-2533B948C436}" dt="2025-09-21T04:07:23.014" v="217" actId="14100"/>
          <ac:spMkLst>
            <pc:docMk/>
            <pc:sldMk cId="0" sldId="261"/>
            <ac:spMk id="15" creationId="{5F757238-198F-92C4-7B1C-C04F54EF3757}"/>
          </ac:spMkLst>
        </pc:spChg>
        <pc:spChg chg="del mod">
          <ac:chgData name="Mukesh Burdak" userId="2414cac98dcee362" providerId="Windows Live" clId="Web-{19CD5523-803B-493B-A9C9-2533B948C436}" dt="2025-09-21T03:41:10.783" v="10"/>
          <ac:spMkLst>
            <pc:docMk/>
            <pc:sldMk cId="0" sldId="261"/>
            <ac:spMk id="88" creationId="{00000000-0000-0000-0000-000000000000}"/>
          </ac:spMkLst>
        </pc:spChg>
        <pc:spChg chg="add del">
          <ac:chgData name="Mukesh Burdak" userId="2414cac98dcee362" providerId="Windows Live" clId="Web-{19CD5523-803B-493B-A9C9-2533B948C436}" dt="2025-09-21T03:48:16.792" v="61"/>
          <ac:spMkLst>
            <pc:docMk/>
            <pc:sldMk cId="0" sldId="261"/>
            <ac:spMk id="92" creationId="{33E72FA3-BD00-444A-AD9B-E6C3D069CDE3}"/>
          </ac:spMkLst>
        </pc:spChg>
        <pc:picChg chg="add mod">
          <ac:chgData name="Mukesh Burdak" userId="2414cac98dcee362" providerId="Windows Live" clId="Web-{19CD5523-803B-493B-A9C9-2533B948C436}" dt="2025-09-21T03:48:16.792" v="61"/>
          <ac:picMkLst>
            <pc:docMk/>
            <pc:sldMk cId="0" sldId="261"/>
            <ac:picMk id="3" creationId="{B5439258-7383-78A3-0162-9D9DD5D9EFB2}"/>
          </ac:picMkLst>
        </pc:picChg>
        <pc:picChg chg="add mod">
          <ac:chgData name="Mukesh Burdak" userId="2414cac98dcee362" providerId="Windows Live" clId="Web-{19CD5523-803B-493B-A9C9-2533B948C436}" dt="2025-09-21T03:48:16.792" v="61"/>
          <ac:picMkLst>
            <pc:docMk/>
            <pc:sldMk cId="0" sldId="261"/>
            <ac:picMk id="4" creationId="{6CF4B12A-8B71-6FA5-50F7-735947EC48DD}"/>
          </ac:picMkLst>
        </pc:picChg>
        <pc:picChg chg="add mod">
          <ac:chgData name="Mukesh Burdak" userId="2414cac98dcee362" providerId="Windows Live" clId="Web-{19CD5523-803B-493B-A9C9-2533B948C436}" dt="2025-09-21T03:48:16.792" v="61"/>
          <ac:picMkLst>
            <pc:docMk/>
            <pc:sldMk cId="0" sldId="261"/>
            <ac:picMk id="5" creationId="{FE3591B7-3CD4-1A98-8C92-A2A5EEFC6714}"/>
          </ac:picMkLst>
        </pc:picChg>
        <pc:picChg chg="add mod">
          <ac:chgData name="Mukesh Burdak" userId="2414cac98dcee362" providerId="Windows Live" clId="Web-{19CD5523-803B-493B-A9C9-2533B948C436}" dt="2025-09-21T03:48:16.792" v="61"/>
          <ac:picMkLst>
            <pc:docMk/>
            <pc:sldMk cId="0" sldId="261"/>
            <ac:picMk id="6" creationId="{87E2B49C-A5E1-6E9E-C8CB-CCE396E8EA5E}"/>
          </ac:picMkLst>
        </pc:picChg>
        <pc:picChg chg="mod ord">
          <ac:chgData name="Mukesh Burdak" userId="2414cac98dcee362" providerId="Windows Live" clId="Web-{19CD5523-803B-493B-A9C9-2533B948C436}" dt="2025-09-21T03:48:16.792" v="61"/>
          <ac:picMkLst>
            <pc:docMk/>
            <pc:sldMk cId="0" sldId="261"/>
            <ac:picMk id="87" creationId="{00000000-0000-0000-0000-000000000000}"/>
          </ac:picMkLst>
        </pc:picChg>
        <pc:cxnChg chg="add del mod">
          <ac:chgData name="Mukesh Burdak" userId="2414cac98dcee362" providerId="Windows Live" clId="Web-{19CD5523-803B-493B-A9C9-2533B948C436}" dt="2025-09-21T03:55:27.951" v="107"/>
          <ac:cxnSpMkLst>
            <pc:docMk/>
            <pc:sldMk cId="0" sldId="261"/>
            <ac:cxnSpMk id="16" creationId="{B683852D-ABC3-9A1D-EE31-9FE8ECEE3F52}"/>
          </ac:cxnSpMkLst>
        </pc:cxnChg>
        <pc:cxnChg chg="add mod">
          <ac:chgData name="Mukesh Burdak" userId="2414cac98dcee362" providerId="Windows Live" clId="Web-{19CD5523-803B-493B-A9C9-2533B948C436}" dt="2025-09-21T03:56:29.185" v="114" actId="14100"/>
          <ac:cxnSpMkLst>
            <pc:docMk/>
            <pc:sldMk cId="0" sldId="261"/>
            <ac:cxnSpMk id="17" creationId="{DFEF1AFF-5FDE-C287-978A-7207FD5AE8B5}"/>
          </ac:cxnSpMkLst>
        </pc:cxnChg>
        <pc:cxnChg chg="add mod">
          <ac:chgData name="Mukesh Burdak" userId="2414cac98dcee362" providerId="Windows Live" clId="Web-{19CD5523-803B-493B-A9C9-2533B948C436}" dt="2025-09-21T03:58:58.064" v="130" actId="14100"/>
          <ac:cxnSpMkLst>
            <pc:docMk/>
            <pc:sldMk cId="0" sldId="261"/>
            <ac:cxnSpMk id="18" creationId="{A9D2733B-864B-78EA-90F6-1DF463906FB2}"/>
          </ac:cxnSpMkLst>
        </pc:cxnChg>
        <pc:cxnChg chg="add mod">
          <ac:chgData name="Mukesh Burdak" userId="2414cac98dcee362" providerId="Windows Live" clId="Web-{19CD5523-803B-493B-A9C9-2533B948C436}" dt="2025-09-21T03:57:51.280" v="124" actId="14100"/>
          <ac:cxnSpMkLst>
            <pc:docMk/>
            <pc:sldMk cId="0" sldId="261"/>
            <ac:cxnSpMk id="19" creationId="{E705FA7D-CFCF-7AE9-5AEC-7782FED87250}"/>
          </ac:cxnSpMkLst>
        </pc:cxnChg>
        <pc:cxnChg chg="add mod">
          <ac:chgData name="Mukesh Burdak" userId="2414cac98dcee362" providerId="Windows Live" clId="Web-{19CD5523-803B-493B-A9C9-2533B948C436}" dt="2025-09-21T03:59:36.393" v="135" actId="14100"/>
          <ac:cxnSpMkLst>
            <pc:docMk/>
            <pc:sldMk cId="0" sldId="261"/>
            <ac:cxnSpMk id="20" creationId="{698599AD-359C-E1D4-6B13-445968C57C0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54" y="843534"/>
            <a:ext cx="8277606" cy="2379726"/>
          </a:xfrm>
        </p:spPr>
        <p:txBody>
          <a:bodyPr anchor="b">
            <a:normAutofit/>
          </a:bodyPr>
          <a:lstStyle>
            <a:lvl1pPr algn="l">
              <a:defRPr sz="14222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54" y="3545586"/>
            <a:ext cx="8277606" cy="1110996"/>
          </a:xfrm>
        </p:spPr>
        <p:txBody>
          <a:bodyPr>
            <a:normAutofit/>
          </a:bodyPr>
          <a:lstStyle>
            <a:lvl1pPr marL="0" indent="0" algn="l">
              <a:buNone/>
              <a:defRPr sz="4978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54" y="4767263"/>
            <a:ext cx="2057400" cy="273844"/>
          </a:xfrm>
        </p:spPr>
        <p:txBody>
          <a:bodyPr/>
          <a:lstStyle/>
          <a:p>
            <a:fld id="{965A7A7B-B71A-428D-833F-0F3507A6DB13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2260" y="4767263"/>
            <a:ext cx="2057400" cy="273844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643158" y="260093"/>
            <a:ext cx="109728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433989" y="3375901"/>
            <a:ext cx="8276022" cy="1371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297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92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8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88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1858518"/>
            <a:ext cx="7626096" cy="2770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676" y="4767263"/>
            <a:ext cx="2057400" cy="273844"/>
          </a:xfrm>
        </p:spPr>
        <p:txBody>
          <a:bodyPr/>
          <a:lstStyle/>
          <a:p>
            <a:fld id="{5CF65307-640F-4AE7-B0BE-50C709AD86C5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5372" y="4767263"/>
            <a:ext cx="2057400" cy="273844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11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418658" y="3736066"/>
            <a:ext cx="8351217" cy="61722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374126" y="3838936"/>
            <a:ext cx="109728" cy="41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8" y="480060"/>
            <a:ext cx="8167878" cy="3086100"/>
          </a:xfrm>
        </p:spPr>
        <p:txBody>
          <a:bodyPr anchor="b">
            <a:normAutofit/>
          </a:bodyPr>
          <a:lstStyle>
            <a:lvl1pPr>
              <a:defRPr sz="117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3826764"/>
            <a:ext cx="7955280" cy="438912"/>
          </a:xfrm>
        </p:spPr>
        <p:txBody>
          <a:bodyPr anchor="ctr">
            <a:normAutofit/>
          </a:bodyPr>
          <a:lstStyle>
            <a:lvl1pPr marL="0" indent="0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5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76" y="1858518"/>
            <a:ext cx="3703320" cy="2770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9452" y="1858518"/>
            <a:ext cx="3703320" cy="2770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676" y="4767263"/>
            <a:ext cx="2057400" cy="273844"/>
          </a:xfrm>
        </p:spPr>
        <p:txBody>
          <a:bodyPr/>
          <a:lstStyle/>
          <a:p>
            <a:fld id="{202278E8-5F4B-47D5-A617-8CCDF75D6A33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5372" y="4767263"/>
            <a:ext cx="2057400" cy="273844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8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76" y="1779488"/>
            <a:ext cx="3703320" cy="617934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76" y="2402766"/>
            <a:ext cx="3703320" cy="2226384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9452" y="1779488"/>
            <a:ext cx="3703320" cy="617934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9452" y="2402766"/>
            <a:ext cx="3703320" cy="2226383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676" y="4767263"/>
            <a:ext cx="2057400" cy="273844"/>
          </a:xfrm>
        </p:spPr>
        <p:txBody>
          <a:bodyPr/>
          <a:lstStyle/>
          <a:p>
            <a:fld id="{16AAFA52-7A21-407F-8339-40DF182D7460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5372" y="4767263"/>
            <a:ext cx="2057400" cy="273844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499390" y="1150144"/>
            <a:ext cx="8187797" cy="2843213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456813" y="2228849"/>
            <a:ext cx="96012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44" y="1453896"/>
            <a:ext cx="7632954" cy="2242566"/>
          </a:xfrm>
        </p:spPr>
        <p:txBody>
          <a:bodyPr>
            <a:normAutofit/>
          </a:bodyPr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0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418658" y="871525"/>
            <a:ext cx="2805555" cy="3482508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374126" y="1213781"/>
            <a:ext cx="109728" cy="617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" y="1282446"/>
            <a:ext cx="2324862" cy="1282446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894" y="1282446"/>
            <a:ext cx="5047488" cy="3072384"/>
          </a:xfrm>
        </p:spPr>
        <p:txBody>
          <a:bodyPr/>
          <a:lstStyle>
            <a:lvl1pPr>
              <a:defRPr sz="4978"/>
            </a:lvl1pPr>
            <a:lvl2pPr>
              <a:defRPr sz="4267"/>
            </a:lvl2pPr>
            <a:lvl3pPr>
              <a:defRPr sz="3556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510" y="2571750"/>
            <a:ext cx="2324862" cy="154990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1510" y="4767263"/>
            <a:ext cx="2057400" cy="273844"/>
          </a:xfrm>
        </p:spPr>
        <p:txBody>
          <a:bodyPr/>
          <a:lstStyle/>
          <a:p>
            <a:fld id="{6E6483A1-31A8-47A2-AB0A-53A7803D5EBF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8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418658" y="871525"/>
            <a:ext cx="2805555" cy="3482508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374126" y="1213781"/>
            <a:ext cx="109728" cy="617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" y="1282446"/>
            <a:ext cx="2324862" cy="1282446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723894" y="870966"/>
            <a:ext cx="5047488" cy="3483864"/>
          </a:xfrm>
        </p:spPr>
        <p:txBody>
          <a:bodyPr anchor="t">
            <a:normAutofit/>
          </a:bodyPr>
          <a:lstStyle>
            <a:lvl1pPr marL="0" indent="0">
              <a:buNone/>
              <a:defRPr sz="4978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510" y="2578608"/>
            <a:ext cx="2324862" cy="154305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1510" y="4767263"/>
            <a:ext cx="2057400" cy="273844"/>
          </a:xfrm>
        </p:spPr>
        <p:txBody>
          <a:bodyPr/>
          <a:lstStyle/>
          <a:p>
            <a:fld id="{6D8810B9-2C7C-4CAF-99E2-617AE20BA331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6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9/20/2025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</p:sldLayoutIdLst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</a:t>
            </a:r>
            <a:r>
              <a:rPr lang="en-GB" sz="1700" err="1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ChronoCoders</a:t>
            </a:r>
            <a:endParaRPr sz="1700" err="1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Generative AI For Youth Mental Wellness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Shivam Yadav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5064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04556" y="1020713"/>
            <a:ext cx="8667300" cy="38258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</a:rPr>
              <a:t>Generative AI Core:</a:t>
            </a:r>
            <a:r>
              <a:rPr lang="en-GB" sz="1200" dirty="0">
                <a:solidFill>
                  <a:schemeClr val="dk1"/>
                </a:solidFill>
                <a:ea typeface="Google Sans Medium"/>
              </a:rPr>
              <a:t> Utilizes generative AI to deliver personalized and empathetic responses, making the user feel heard and understood.</a:t>
            </a:r>
            <a:endParaRPr lang="en-GB" dirty="0">
              <a:solidFill>
                <a:schemeClr val="dk1"/>
              </a:solidFill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</a:endParaRPr>
          </a:p>
          <a:p>
            <a:pPr marL="285750" indent="-285750"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</a:rPr>
              <a:t>Accessible Support:</a:t>
            </a:r>
            <a:r>
              <a:rPr lang="en-GB" sz="1200" dirty="0">
                <a:solidFill>
                  <a:schemeClr val="dk1"/>
                </a:solidFill>
                <a:ea typeface="Google Sans Medium"/>
              </a:rPr>
              <a:t> Designed to provide immediate, 24/7 access to mental wellness support, overcoming barriers of cost and location.</a:t>
            </a:r>
            <a:endParaRPr lang="en-GB" dirty="0">
              <a:solidFill>
                <a:schemeClr val="dk1"/>
              </a:solidFill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</a:endParaRPr>
          </a:p>
          <a:p>
            <a:pPr marL="285750" indent="-285750"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</a:rPr>
              <a:t>Culturally Sensitive Resources:</a:t>
            </a:r>
            <a:r>
              <a:rPr lang="en-GB" sz="1200" dirty="0">
                <a:solidFill>
                  <a:schemeClr val="dk1"/>
                </a:solidFill>
                <a:ea typeface="Google Sans Medium"/>
              </a:rPr>
              <a:t> Offers tailored guidance and connects users to relevant mental health information and vetted resources within a culturally appropriate framework.</a:t>
            </a:r>
            <a:endParaRPr lang="en-GB" dirty="0">
              <a:solidFill>
                <a:schemeClr val="dk1"/>
              </a:solidFill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</a:endParaRPr>
          </a:p>
          <a:p>
            <a:pPr marL="285750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</a:endParaRPr>
          </a:p>
          <a:p>
            <a:pPr marL="285750" indent="-285750">
              <a:buFont typeface="Arial"/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</a:rPr>
              <a:t>Confidentiality &amp; Empathy:</a:t>
            </a:r>
            <a:r>
              <a:rPr lang="en-GB" sz="1200" dirty="0">
                <a:solidFill>
                  <a:schemeClr val="dk1"/>
                </a:solidFill>
                <a:ea typeface="Google Sans Medium"/>
              </a:rPr>
              <a:t> A secure and non-judgmental AI-powered chatbot that provides a safe space for confidential conversations.</a:t>
            </a:r>
            <a:endParaRPr lang="en-US" sz="1200" dirty="0">
              <a:solidFill>
                <a:schemeClr val="dk1"/>
              </a:solidFill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</a:endParaRPr>
          </a:p>
          <a:p>
            <a:pPr marL="285750" indent="-285750"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</a:rPr>
              <a:t>Purpose:</a:t>
            </a:r>
            <a:r>
              <a:rPr lang="en-GB" sz="1200" dirty="0">
                <a:solidFill>
                  <a:schemeClr val="dk1"/>
                </a:solidFill>
                <a:ea typeface="Google Sans Medium"/>
              </a:rPr>
              <a:t> Aims to destigmatize mental health discussions and empower Indian youth to seek the help they need.</a:t>
            </a:r>
            <a:endParaRPr lang="en-GB" dirty="0">
              <a:solidFill>
                <a:schemeClr val="dk1"/>
              </a:solidFill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lang="en-GB" sz="12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1D4472-5A23-785C-EDAD-C3825CB8EEE9}"/>
              </a:ext>
            </a:extLst>
          </p:cNvPr>
          <p:cNvSpPr txBox="1"/>
          <p:nvPr/>
        </p:nvSpPr>
        <p:spPr>
          <a:xfrm>
            <a:off x="307181" y="683418"/>
            <a:ext cx="8664675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Our Solution: The Prototype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4"/>
            <a:ext cx="9144003" cy="51435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1022580"/>
            <a:ext cx="8520600" cy="3801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sz="1600" b="1" dirty="0">
                <a:sym typeface="Google Sans Medium"/>
              </a:rPr>
              <a:t>                                                               </a:t>
            </a:r>
            <a:endParaRPr lang="en-GB" sz="1600" b="1" dirty="0">
              <a:solidFill>
                <a:schemeClr val="dk1"/>
              </a:solidFill>
              <a:ea typeface="Google Sans"/>
              <a:sym typeface="Google Sans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solidFill>
                  <a:schemeClr val="dk1"/>
                </a:solidFill>
                <a:ea typeface="Google Sans"/>
                <a:sym typeface="Google Sans"/>
              </a:rPr>
              <a:t>How is it different?</a:t>
            </a:r>
            <a:r>
              <a:rPr lang="en-GB" sz="1600" dirty="0">
                <a:solidFill>
                  <a:schemeClr val="dk1"/>
                </a:solidFill>
                <a:ea typeface="Google Sans"/>
                <a:sym typeface="Google Sans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"/>
                <a:sym typeface="Google Sans"/>
              </a:rPr>
              <a:t>Our solution offers a scalable, empathetic, and confidential AI that provides real-time, personalized support, unlike traditional solutions that are expensive, inaccessible, or non-dynamic.</a:t>
            </a:r>
            <a:endParaRPr lang="en-GB" sz="1200" dirty="0">
              <a:solidFill>
                <a:schemeClr val="dk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"/>
              <a:sym typeface="Google Sans"/>
            </a:endParaRPr>
          </a:p>
          <a:p>
            <a:pPr marL="285750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"/>
              <a:sym typeface="Google Sans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solidFill>
                  <a:schemeClr val="dk1"/>
                </a:solidFill>
                <a:ea typeface="Google Sans"/>
                <a:sym typeface="Google Sans"/>
              </a:rPr>
              <a:t>How will it solve the problem?</a:t>
            </a:r>
            <a:r>
              <a:rPr lang="en-GB" sz="1600" dirty="0">
                <a:solidFill>
                  <a:schemeClr val="dk1"/>
                </a:solidFill>
                <a:ea typeface="Google Sans"/>
                <a:sym typeface="Google Sans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"/>
                <a:sym typeface="Google Sans"/>
              </a:rPr>
              <a:t>It addresses the core issues of stigma and limited access by providing a safe, private space for dialogue, acting as a crucial first step toward help, and intelligently bridging the gap to professional care.</a:t>
            </a:r>
            <a:endParaRPr sz="1200" dirty="0">
              <a:solidFill>
                <a:schemeClr val="dk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"/>
              <a:sym typeface="Google Sans"/>
            </a:endParaRPr>
          </a:p>
          <a:p>
            <a:pPr marL="285750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"/>
              <a:sym typeface="Google Sans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solidFill>
                  <a:schemeClr val="dk1"/>
                </a:solidFill>
                <a:ea typeface="Google Sans"/>
                <a:sym typeface="Google Sans"/>
              </a:rPr>
              <a:t>USP:</a:t>
            </a:r>
            <a:r>
              <a:rPr lang="en-GB" sz="1600" dirty="0">
                <a:solidFill>
                  <a:schemeClr val="dk1"/>
                </a:solidFill>
                <a:ea typeface="Google Sans"/>
                <a:sym typeface="Google Sans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"/>
                <a:sym typeface="Google Sans"/>
              </a:rPr>
              <a:t>The unique selling point is </a:t>
            </a:r>
            <a:r>
              <a:rPr lang="en-GB" sz="1200" b="1" dirty="0">
                <a:solidFill>
                  <a:schemeClr val="dk1"/>
                </a:solidFill>
                <a:ea typeface="Google Sans"/>
                <a:sym typeface="Google Sans"/>
              </a:rPr>
              <a:t>empathetic accessibility</a:t>
            </a:r>
            <a:r>
              <a:rPr lang="en-GB" sz="1200" dirty="0">
                <a:solidFill>
                  <a:schemeClr val="dk1"/>
                </a:solidFill>
                <a:ea typeface="Google Sans"/>
                <a:sym typeface="Google Sans"/>
              </a:rPr>
              <a:t>. We combine a scalable AI with a confidential, non-judgmental interface to offer universally available support that feels personal and genuine.</a:t>
            </a:r>
            <a:endParaRPr lang="en-GB" sz="1200" dirty="0">
              <a:solidFill>
                <a:schemeClr val="dk1"/>
              </a:solidFill>
            </a:endParaRPr>
          </a:p>
          <a:p>
            <a:pPr lvl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</a:pPr>
            <a:endParaRPr lang="en-GB"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70E46-33FA-0D59-E049-79E5DF2D03C8}"/>
              </a:ext>
            </a:extLst>
          </p:cNvPr>
          <p:cNvSpPr txBox="1"/>
          <p:nvPr/>
        </p:nvSpPr>
        <p:spPr>
          <a:xfrm>
            <a:off x="311700" y="684026"/>
            <a:ext cx="8520600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ym typeface="Google Sans Medium"/>
              </a:rPr>
              <a:t>Opportunity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1037694"/>
            <a:ext cx="8515200" cy="3791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Char char="•"/>
            </a:pPr>
            <a:r>
              <a:rPr lang="en-GB" b="1" dirty="0">
                <a:solidFill>
                  <a:schemeClr val="dk1"/>
                </a:solidFill>
                <a:ea typeface="Google Sans Medium"/>
                <a:sym typeface="Google Sans Medium"/>
              </a:rPr>
              <a:t>Confidential Chat Interface:</a:t>
            </a:r>
            <a:r>
              <a:rPr lang="en-GB" sz="1800" dirty="0">
                <a:solidFill>
                  <a:schemeClr val="dk1"/>
                </a:solidFill>
                <a:ea typeface="Google Sans Medium"/>
                <a:sym typeface="Google Sans Medium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 Medium"/>
                <a:sym typeface="Google Sans Medium"/>
              </a:rPr>
              <a:t>A secure, private space where users can interact with the AI without any fear of their identity or data being compromised.</a:t>
            </a:r>
            <a:endParaRPr sz="1200" dirty="0">
              <a:solidFill>
                <a:schemeClr val="dk1"/>
              </a:solidFill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  <a:sym typeface="Google Sans"/>
            </a:endParaRPr>
          </a:p>
          <a:p>
            <a:pPr marL="285750" indent="-285750">
              <a:buChar char="•"/>
            </a:pPr>
            <a:r>
              <a:rPr lang="en-GB" b="1" dirty="0">
                <a:solidFill>
                  <a:schemeClr val="dk1"/>
                </a:solidFill>
                <a:ea typeface="Google Sans"/>
                <a:sym typeface="Google Sans"/>
              </a:rPr>
              <a:t>Empathetic AI Companion:</a:t>
            </a:r>
            <a:r>
              <a:rPr lang="en-GB" sz="1800" dirty="0">
                <a:solidFill>
                  <a:schemeClr val="dk1"/>
                </a:solidFill>
                <a:ea typeface="Google Sans"/>
                <a:sym typeface="Google Sans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"/>
                <a:sym typeface="Google Sans"/>
              </a:rPr>
              <a:t>The core feature is a chatbot powered by generative AI that understands and responds to emotions, making conversations feel natural and supportive.</a:t>
            </a:r>
            <a:endParaRPr lang="en-GB" sz="1200" dirty="0">
              <a:solidFill>
                <a:schemeClr val="dk1"/>
              </a:solidFill>
              <a:sym typeface="Google Sans"/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"/>
              <a:sym typeface="Google Sans"/>
            </a:endParaRPr>
          </a:p>
          <a:p>
            <a:pPr marL="285750" indent="-285750">
              <a:buChar char="•"/>
            </a:pPr>
            <a:r>
              <a:rPr lang="en-GB" b="1" dirty="0">
                <a:solidFill>
                  <a:schemeClr val="dk1"/>
                </a:solidFill>
                <a:ea typeface="Google Sans"/>
                <a:sym typeface="Google Sans"/>
              </a:rPr>
              <a:t>Personalized Guidance:</a:t>
            </a:r>
            <a:r>
              <a:rPr lang="en-GB" sz="1200" dirty="0">
                <a:solidFill>
                  <a:schemeClr val="dk1"/>
                </a:solidFill>
                <a:ea typeface="Google Sans"/>
                <a:sym typeface="Google Sans"/>
              </a:rPr>
              <a:t> Offers tailored coping strategies, journal prompts, and guided exercises based on the user's input and mood.</a:t>
            </a:r>
            <a:endParaRPr lang="en-GB" sz="1200" dirty="0">
              <a:solidFill>
                <a:schemeClr val="dk1"/>
              </a:solidFill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"/>
              <a:sym typeface="Google Sans"/>
            </a:endParaRPr>
          </a:p>
          <a:p>
            <a:pPr marL="285750" indent="-285750">
              <a:buChar char="•"/>
            </a:pPr>
            <a:r>
              <a:rPr lang="en-GB" b="1" dirty="0">
                <a:solidFill>
                  <a:schemeClr val="dk1"/>
                </a:solidFill>
                <a:ea typeface="Google Sans"/>
                <a:sym typeface="Google Sans"/>
              </a:rPr>
              <a:t>Resource Finder:</a:t>
            </a:r>
            <a:r>
              <a:rPr lang="en-GB" sz="1800" dirty="0">
                <a:solidFill>
                  <a:schemeClr val="dk1"/>
                </a:solidFill>
                <a:ea typeface="Google Sans"/>
                <a:sym typeface="Google Sans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"/>
                <a:sym typeface="Google Sans"/>
              </a:rPr>
              <a:t>Intelligently connects users to verified, culturally sensitive mental health resources and professionals in their local area when they need human intervention.</a:t>
            </a:r>
            <a:endParaRPr lang="en-GB" sz="1200" dirty="0">
              <a:solidFill>
                <a:schemeClr val="dk1"/>
              </a:solidFill>
            </a:endParaRPr>
          </a:p>
          <a:p>
            <a:pPr marL="285750" indent="-285750">
              <a:buChar char="•"/>
            </a:pPr>
            <a:endParaRPr lang="en-GB" sz="1200" dirty="0">
              <a:solidFill>
                <a:schemeClr val="dk1"/>
              </a:solidFill>
              <a:ea typeface="Google Sans"/>
              <a:sym typeface="Google Sans"/>
            </a:endParaRPr>
          </a:p>
          <a:p>
            <a:pPr marL="285750" indent="-285750">
              <a:buChar char="•"/>
            </a:pPr>
            <a:r>
              <a:rPr lang="en-GB" b="1" dirty="0">
                <a:solidFill>
                  <a:schemeClr val="dk1"/>
                </a:solidFill>
                <a:ea typeface="Google Sans"/>
                <a:sym typeface="Google Sans"/>
              </a:rPr>
              <a:t>On-Demand Content Generation:</a:t>
            </a:r>
            <a:r>
              <a:rPr lang="en-GB" sz="1800" dirty="0">
                <a:solidFill>
                  <a:schemeClr val="dk1"/>
                </a:solidFill>
                <a:ea typeface="Google Sans"/>
                <a:sym typeface="Google Sans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"/>
                <a:sym typeface="Google Sans"/>
              </a:rPr>
              <a:t>The AI can create new content like guided meditations, breathing exercises, or calming stories on the spot, addressing the user's immediate needs.</a:t>
            </a:r>
            <a:endParaRPr lang="en-GB" sz="1200" dirty="0">
              <a:solidFill>
                <a:schemeClr val="dk1"/>
              </a:solidFill>
            </a:endParaRPr>
          </a:p>
          <a:p>
            <a:pPr marL="0" lvl="0" indent="0" algn="l">
              <a:lnSpc>
                <a:spcPct val="114999"/>
              </a:lnSpc>
              <a:buNone/>
            </a:pPr>
            <a:endParaRPr lang="en-GB"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75471-537B-D18B-E773-5E4DCC9DDED8}"/>
              </a:ext>
            </a:extLst>
          </p:cNvPr>
          <p:cNvSpPr txBox="1"/>
          <p:nvPr/>
        </p:nvSpPr>
        <p:spPr>
          <a:xfrm>
            <a:off x="311699" y="699140"/>
            <a:ext cx="8515199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b="1" dirty="0">
                <a:sym typeface="Google Sans Medium"/>
              </a:rPr>
              <a:t>Key Features</a:t>
            </a:r>
            <a:endParaRPr lang="en-US"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17" title="hackathon 5 – 2.png">
            <a:extLst>
              <a:ext uri="{FF2B5EF4-FFF2-40B4-BE49-F238E27FC236}">
                <a16:creationId xmlns:a16="http://schemas.microsoft.com/office/drawing/2014/main" id="{E8EFE55D-A2DA-0110-88DC-E33924C3FB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434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CD38E08-8AA5-F5DB-C72E-912FFD5FD1CF}"/>
              </a:ext>
            </a:extLst>
          </p:cNvPr>
          <p:cNvSpPr/>
          <p:nvPr/>
        </p:nvSpPr>
        <p:spPr>
          <a:xfrm>
            <a:off x="100080" y="1106036"/>
            <a:ext cx="1485900" cy="7599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/>
              </a:rPr>
              <a:t>Start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74C029-07B7-A002-8B89-0817E81C2A31}"/>
              </a:ext>
            </a:extLst>
          </p:cNvPr>
          <p:cNvSpPr/>
          <p:nvPr/>
        </p:nvSpPr>
        <p:spPr>
          <a:xfrm>
            <a:off x="1988224" y="1025930"/>
            <a:ext cx="1207293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ea typeface="+mn-lt"/>
                <a:cs typeface="+mn-lt"/>
              </a:rPr>
              <a:t>User Entry Point</a:t>
            </a:r>
          </a:p>
          <a:p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➡️Youth accesses the platform</a:t>
            </a:r>
            <a:r>
              <a:rPr lang="en-US" sz="105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EE546C-DC80-F5A9-2054-1C8B32007464}"/>
              </a:ext>
            </a:extLst>
          </p:cNvPr>
          <p:cNvSpPr/>
          <p:nvPr/>
        </p:nvSpPr>
        <p:spPr>
          <a:xfrm>
            <a:off x="3597762" y="825133"/>
            <a:ext cx="1455008" cy="13159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ea typeface="+mn-lt"/>
                <a:cs typeface="+mn-lt"/>
              </a:rPr>
              <a:t>Onboarding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➡️</a:t>
            </a:r>
            <a:r>
              <a:rPr lang="en-US" sz="1000" dirty="0">
                <a:solidFill>
                  <a:schemeClr val="tx1"/>
                </a:solidFill>
                <a:latin typeface="Aptos" panose="020B0004020202020204" pitchFamily="34" charset="0"/>
                <a:ea typeface="+mn-lt"/>
                <a:cs typeface="+mn-lt"/>
              </a:rPr>
              <a:t> Anonymous </a:t>
            </a: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Login / Confidential Mode</a:t>
            </a:r>
            <a:b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 ➡️ Basic check-in (mood scale, stress level, short survey)</a:t>
            </a:r>
            <a:endParaRPr lang="en-US" sz="10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C92953-2DE1-1378-F95A-B9F03D5DF0E8}"/>
              </a:ext>
            </a:extLst>
          </p:cNvPr>
          <p:cNvSpPr/>
          <p:nvPr/>
        </p:nvSpPr>
        <p:spPr>
          <a:xfrm>
            <a:off x="5411946" y="529512"/>
            <a:ext cx="1431838" cy="20110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  <a:ea typeface="+mn-lt"/>
                <a:cs typeface="+mn-lt"/>
              </a:rPr>
              <a:t>3. AI-Powered Interaction</a:t>
            </a:r>
            <a:br>
              <a:rPr lang="en-US" sz="1000" b="1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1000" b="1" dirty="0">
                <a:solidFill>
                  <a:schemeClr val="tx1"/>
                </a:solidFill>
                <a:ea typeface="+mn-lt"/>
                <a:cs typeface="+mn-lt"/>
              </a:rPr>
              <a:t> ➡️ Generative AI Chat Assistant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Empathetic conversation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Natural language understanding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Provides confidential support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endParaRPr lang="en-US" sz="1000" dirty="0"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8FA81E-D455-5137-2246-D054C0C6790B}"/>
              </a:ext>
            </a:extLst>
          </p:cNvPr>
          <p:cNvSpPr/>
          <p:nvPr/>
        </p:nvSpPr>
        <p:spPr>
          <a:xfrm>
            <a:off x="7310565" y="731092"/>
            <a:ext cx="1810265" cy="16171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ea typeface="+mn-lt"/>
                <a:cs typeface="+mn-lt"/>
              </a:rPr>
              <a:t>Core Features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📘 Self-Help Resources</a:t>
            </a:r>
            <a:endParaRPr lang="en-US" sz="1000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🎯 Personalized Guidance</a:t>
            </a:r>
            <a:endParaRPr lang="en-US" sz="1000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🧠 AI Well-Being Companion</a:t>
            </a:r>
            <a:endParaRPr lang="en-US" sz="1000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📊 Mood Tracking Dashboard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algn="ctr"/>
            <a:endParaRPr lang="en-US" sz="1000" dirty="0">
              <a:cs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A218D3-1AA9-FA9D-5606-5294D21FE951}"/>
              </a:ext>
            </a:extLst>
          </p:cNvPr>
          <p:cNvSpPr/>
          <p:nvPr/>
        </p:nvSpPr>
        <p:spPr>
          <a:xfrm>
            <a:off x="7264227" y="2798926"/>
            <a:ext cx="1856603" cy="17870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  <a:ea typeface="+mn-lt"/>
                <a:cs typeface="+mn-lt"/>
              </a:rPr>
              <a:t>Escalation Mechanism</a:t>
            </a:r>
            <a:br>
              <a:rPr lang="en-US" sz="1000" b="1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10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➡️ If high distress detected →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Suggest professional helplines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Connect to affordable therapists / NGOs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marL="285750" indent="-285750">
              <a:buChar char="•"/>
            </a:pP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Provide emergency contacts</a:t>
            </a:r>
            <a:endParaRPr lang="en-US" dirty="0">
              <a:solidFill>
                <a:schemeClr val="tx1"/>
              </a:solidFill>
              <a:cs typeface="Arial"/>
            </a:endParaRPr>
          </a:p>
          <a:p>
            <a:pPr algn="ctr"/>
            <a:endParaRPr lang="en-US" sz="1000" dirty="0"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1B6593-5503-485F-E2FB-1C5C1893DB24}"/>
              </a:ext>
            </a:extLst>
          </p:cNvPr>
          <p:cNvSpPr/>
          <p:nvPr/>
        </p:nvSpPr>
        <p:spPr>
          <a:xfrm>
            <a:off x="4782087" y="2914770"/>
            <a:ext cx="1856602" cy="16712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000" b="1" dirty="0">
                <a:solidFill>
                  <a:schemeClr val="tx1"/>
                </a:solidFill>
                <a:ea typeface="+mn-lt"/>
                <a:cs typeface="+mn-lt"/>
              </a:rPr>
              <a:t>Community &amp; Stigma Reduction</a:t>
            </a:r>
            <a:br>
              <a:rPr lang="en-US" sz="1000" b="1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 ➡️ Peer stories (anonymized)</a:t>
            </a:r>
            <a:b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 ➡️ Safe forums moderated by AI (to reduce bullying/shaming)</a:t>
            </a:r>
            <a:b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 ➡️ Campaigns to normalize mental health talk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6A6FDC-E605-EE7B-1397-FC1271A939E4}"/>
              </a:ext>
            </a:extLst>
          </p:cNvPr>
          <p:cNvSpPr/>
          <p:nvPr/>
        </p:nvSpPr>
        <p:spPr>
          <a:xfrm>
            <a:off x="2201671" y="3002373"/>
            <a:ext cx="1964725" cy="14395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ea typeface="+mn-lt"/>
                <a:cs typeface="+mn-lt"/>
              </a:rPr>
              <a:t>Continuous Learning (Backend)</a:t>
            </a:r>
            <a:br>
              <a:rPr lang="en-US" b="1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 ➡️ Google Cloud Generative AI + NLP → Improves recommendations</a:t>
            </a:r>
            <a:b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1000" dirty="0">
                <a:solidFill>
                  <a:schemeClr val="tx1"/>
                </a:solidFill>
                <a:ea typeface="+mn-lt"/>
                <a:cs typeface="+mn-lt"/>
              </a:rPr>
              <a:t> ➡️ Feedback loop → More culturally sensitive + empathetic over time</a:t>
            </a:r>
            <a:endParaRPr lang="en-US" sz="10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349CFB-2701-59B4-1C5D-663B202CBAE8}"/>
              </a:ext>
            </a:extLst>
          </p:cNvPr>
          <p:cNvSpPr/>
          <p:nvPr/>
        </p:nvSpPr>
        <p:spPr>
          <a:xfrm>
            <a:off x="100080" y="3330251"/>
            <a:ext cx="1485900" cy="7599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/>
              </a:rPr>
              <a:t>End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39B1D31-7F52-B279-5613-575348F38A69}"/>
              </a:ext>
            </a:extLst>
          </p:cNvPr>
          <p:cNvSpPr/>
          <p:nvPr/>
        </p:nvSpPr>
        <p:spPr>
          <a:xfrm>
            <a:off x="1585979" y="1329481"/>
            <a:ext cx="402245" cy="307298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9F62698-B05C-E01E-1C7A-E0721AB464C4}"/>
              </a:ext>
            </a:extLst>
          </p:cNvPr>
          <p:cNvSpPr/>
          <p:nvPr/>
        </p:nvSpPr>
        <p:spPr>
          <a:xfrm>
            <a:off x="3198496" y="1386037"/>
            <a:ext cx="402245" cy="307298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AF7B864-4D3B-73EE-3C49-EFF9049765D6}"/>
              </a:ext>
            </a:extLst>
          </p:cNvPr>
          <p:cNvSpPr/>
          <p:nvPr/>
        </p:nvSpPr>
        <p:spPr>
          <a:xfrm>
            <a:off x="5047950" y="1381393"/>
            <a:ext cx="402245" cy="307298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3308A9F-AF0C-E5A4-76E5-29C56CD7C7B2}"/>
              </a:ext>
            </a:extLst>
          </p:cNvPr>
          <p:cNvSpPr/>
          <p:nvPr/>
        </p:nvSpPr>
        <p:spPr>
          <a:xfrm>
            <a:off x="6843784" y="1381393"/>
            <a:ext cx="466781" cy="307298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C185E45-4DBB-FBC7-A3D5-6F08C8685F40}"/>
              </a:ext>
            </a:extLst>
          </p:cNvPr>
          <p:cNvSpPr/>
          <p:nvPr/>
        </p:nvSpPr>
        <p:spPr>
          <a:xfrm>
            <a:off x="8019448" y="2351915"/>
            <a:ext cx="346160" cy="443377"/>
          </a:xfrm>
          <a:prstGeom prst="down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670A529D-A193-F52D-581A-434A5B4B927B}"/>
              </a:ext>
            </a:extLst>
          </p:cNvPr>
          <p:cNvSpPr/>
          <p:nvPr/>
        </p:nvSpPr>
        <p:spPr>
          <a:xfrm>
            <a:off x="6638690" y="3508079"/>
            <a:ext cx="625538" cy="364850"/>
          </a:xfrm>
          <a:prstGeom prst="lef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D10255F7-4DFD-E196-E195-6117305D51C4}"/>
              </a:ext>
            </a:extLst>
          </p:cNvPr>
          <p:cNvSpPr/>
          <p:nvPr/>
        </p:nvSpPr>
        <p:spPr>
          <a:xfrm>
            <a:off x="1585980" y="3527796"/>
            <a:ext cx="625538" cy="364850"/>
          </a:xfrm>
          <a:prstGeom prst="lef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4C6B6AB8-7E30-DD14-90C5-9C73B45431E7}"/>
              </a:ext>
            </a:extLst>
          </p:cNvPr>
          <p:cNvSpPr/>
          <p:nvPr/>
        </p:nvSpPr>
        <p:spPr>
          <a:xfrm>
            <a:off x="4166396" y="3478569"/>
            <a:ext cx="625538" cy="364850"/>
          </a:xfrm>
          <a:prstGeom prst="lef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C043F-5C56-DF66-5288-1C63E2487A3D}"/>
              </a:ext>
            </a:extLst>
          </p:cNvPr>
          <p:cNvSpPr txBox="1"/>
          <p:nvPr/>
        </p:nvSpPr>
        <p:spPr>
          <a:xfrm>
            <a:off x="99060" y="48387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Process flow diagram</a:t>
            </a:r>
          </a:p>
        </p:txBody>
      </p:sp>
    </p:spTree>
    <p:extLst>
      <p:ext uri="{BB962C8B-B14F-4D97-AF65-F5344CB8AC3E}">
        <p14:creationId xmlns:p14="http://schemas.microsoft.com/office/powerpoint/2010/main" val="42364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2BDA93-7C56-9466-A0E8-03A68B1B1D46}"/>
              </a:ext>
            </a:extLst>
          </p:cNvPr>
          <p:cNvSpPr txBox="1"/>
          <p:nvPr/>
        </p:nvSpPr>
        <p:spPr>
          <a:xfrm>
            <a:off x="-1429" y="393858"/>
            <a:ext cx="9142571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</a:rPr>
              <a:t>Wireframes/Mock diagrams of the proposed solution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39258-7383-78A3-0162-9D9DD5D9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12" y="993913"/>
            <a:ext cx="3066491" cy="1747631"/>
          </a:xfrm>
          <a:prstGeom prst="rect">
            <a:avLst/>
          </a:prstGeom>
        </p:spPr>
      </p:pic>
      <p:pic>
        <p:nvPicPr>
          <p:cNvPr id="4" name="Picture 3" descr="A screenshot of a login box&#10;&#10;AI-generated content may be incorrect.">
            <a:extLst>
              <a:ext uri="{FF2B5EF4-FFF2-40B4-BE49-F238E27FC236}">
                <a16:creationId xmlns:a16="http://schemas.microsoft.com/office/drawing/2014/main" id="{6CF4B12A-8B71-6FA5-50F7-735947EC4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06" y="993913"/>
            <a:ext cx="3060378" cy="1747631"/>
          </a:xfrm>
          <a:prstGeom prst="rect">
            <a:avLst/>
          </a:prstGeom>
        </p:spPr>
      </p:pic>
      <p:pic>
        <p:nvPicPr>
          <p:cNvPr id="5" name="Picture 4" descr="A screenshot of a mood tracker&#10;&#10;AI-generated content may be incorrect.">
            <a:extLst>
              <a:ext uri="{FF2B5EF4-FFF2-40B4-BE49-F238E27FC236}">
                <a16:creationId xmlns:a16="http://schemas.microsoft.com/office/drawing/2014/main" id="{FE3591B7-3CD4-1A98-8C92-A2A5EEFC6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005" y="3056282"/>
            <a:ext cx="3060379" cy="178904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E2B49C-A5E1-6E9E-C8CB-CCE396E8E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73" y="3056282"/>
            <a:ext cx="3064566" cy="178904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552AB02-018F-55A0-6A7B-D84CE78DF6C8}"/>
              </a:ext>
            </a:extLst>
          </p:cNvPr>
          <p:cNvSpPr/>
          <p:nvPr/>
        </p:nvSpPr>
        <p:spPr>
          <a:xfrm>
            <a:off x="3740753" y="1614742"/>
            <a:ext cx="1450515" cy="484632"/>
          </a:xfrm>
          <a:prstGeom prst="rightArrow">
            <a:avLst/>
          </a:prstGeom>
          <a:solidFill>
            <a:schemeClr val="bg2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CDAF0C2-F9B8-11EC-8944-27659D58CEE1}"/>
              </a:ext>
            </a:extLst>
          </p:cNvPr>
          <p:cNvSpPr/>
          <p:nvPr/>
        </p:nvSpPr>
        <p:spPr>
          <a:xfrm rot="10800000">
            <a:off x="3740753" y="3710242"/>
            <a:ext cx="1450515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D1FD2C1-D40A-B01C-3EE4-A0E7556FEE70}"/>
              </a:ext>
            </a:extLst>
          </p:cNvPr>
          <p:cNvSpPr/>
          <p:nvPr/>
        </p:nvSpPr>
        <p:spPr>
          <a:xfrm rot="5400000">
            <a:off x="6560153" y="2712022"/>
            <a:ext cx="307515" cy="377952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402F96B-E69A-1B9F-071E-B62E42B0BF42}"/>
              </a:ext>
            </a:extLst>
          </p:cNvPr>
          <p:cNvSpPr/>
          <p:nvPr/>
        </p:nvSpPr>
        <p:spPr>
          <a:xfrm>
            <a:off x="8260080" y="729615"/>
            <a:ext cx="883920" cy="559308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 page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BA081F6C-2BD1-F45B-8E63-A570C09B0C00}"/>
              </a:ext>
            </a:extLst>
          </p:cNvPr>
          <p:cNvSpPr/>
          <p:nvPr/>
        </p:nvSpPr>
        <p:spPr>
          <a:xfrm>
            <a:off x="3749040" y="805814"/>
            <a:ext cx="1226820" cy="559308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Landing</a:t>
            </a:r>
          </a:p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</a:t>
            </a:r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8B382BFB-E28A-6FE7-6E99-B90917DA0010}"/>
              </a:ext>
            </a:extLst>
          </p:cNvPr>
          <p:cNvSpPr/>
          <p:nvPr/>
        </p:nvSpPr>
        <p:spPr>
          <a:xfrm>
            <a:off x="3749040" y="2573654"/>
            <a:ext cx="1226820" cy="612648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Chatbot</a:t>
            </a:r>
            <a:r>
              <a:rPr lang="en-US" dirty="0"/>
              <a:t> 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for  mental issues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F757238-198F-92C4-7B1C-C04F54EF3757}"/>
              </a:ext>
            </a:extLst>
          </p:cNvPr>
          <p:cNvSpPr/>
          <p:nvPr/>
        </p:nvSpPr>
        <p:spPr>
          <a:xfrm>
            <a:off x="8176260" y="2581274"/>
            <a:ext cx="967740" cy="605028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Mood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Tracker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DFEF1AFF-5FDE-C287-978A-7207FD5AE8B5}"/>
              </a:ext>
            </a:extLst>
          </p:cNvPr>
          <p:cNvCxnSpPr/>
          <p:nvPr/>
        </p:nvCxnSpPr>
        <p:spPr>
          <a:xfrm flipV="1">
            <a:off x="3749040" y="1438275"/>
            <a:ext cx="403860" cy="304800"/>
          </a:xfrm>
          <a:prstGeom prst="curvedConnector3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9D2733B-864B-78EA-90F6-1DF463906FB2}"/>
              </a:ext>
            </a:extLst>
          </p:cNvPr>
          <p:cNvCxnSpPr>
            <a:cxnSpLocks/>
          </p:cNvCxnSpPr>
          <p:nvPr/>
        </p:nvCxnSpPr>
        <p:spPr>
          <a:xfrm flipV="1">
            <a:off x="8244839" y="3259454"/>
            <a:ext cx="220980" cy="685800"/>
          </a:xfrm>
          <a:prstGeom prst="curvedConnector3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705FA7D-CFCF-7AE9-5AEC-7782FED87250}"/>
              </a:ext>
            </a:extLst>
          </p:cNvPr>
          <p:cNvCxnSpPr>
            <a:cxnSpLocks/>
          </p:cNvCxnSpPr>
          <p:nvPr/>
        </p:nvCxnSpPr>
        <p:spPr>
          <a:xfrm flipV="1">
            <a:off x="8244839" y="1224914"/>
            <a:ext cx="228600" cy="579120"/>
          </a:xfrm>
          <a:prstGeom prst="curvedConnector3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698599AD-359C-E1D4-6B13-445968C57C05}"/>
              </a:ext>
            </a:extLst>
          </p:cNvPr>
          <p:cNvCxnSpPr>
            <a:cxnSpLocks/>
          </p:cNvCxnSpPr>
          <p:nvPr/>
        </p:nvCxnSpPr>
        <p:spPr>
          <a:xfrm flipV="1">
            <a:off x="3741419" y="3267074"/>
            <a:ext cx="411480" cy="571500"/>
          </a:xfrm>
          <a:prstGeom prst="curvedConnector3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-720" y="417788"/>
            <a:ext cx="9146393" cy="31619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180550-AB81-D35B-A95E-AE1E111F4D22}"/>
              </a:ext>
            </a:extLst>
          </p:cNvPr>
          <p:cNvSpPr/>
          <p:nvPr/>
        </p:nvSpPr>
        <p:spPr>
          <a:xfrm>
            <a:off x="576262" y="1481138"/>
            <a:ext cx="1464468" cy="914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User Mobile/App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D7CBD3-A169-563E-9A40-54435F276E5E}"/>
              </a:ext>
            </a:extLst>
          </p:cNvPr>
          <p:cNvSpPr/>
          <p:nvPr/>
        </p:nvSpPr>
        <p:spPr>
          <a:xfrm>
            <a:off x="2867025" y="1483518"/>
            <a:ext cx="1178718" cy="914400"/>
          </a:xfrm>
          <a:prstGeom prst="roundRect">
            <a:avLst/>
          </a:prstGeom>
          <a:solidFill>
            <a:srgbClr val="00B0F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Frontend</a:t>
            </a:r>
          </a:p>
          <a:p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 Chat interface</a:t>
            </a:r>
          </a:p>
          <a:p>
            <a:r>
              <a:rPr lang="en-US" sz="105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 Dashboard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6838B2-13FA-E795-C3A4-7FE6CB87E812}"/>
              </a:ext>
            </a:extLst>
          </p:cNvPr>
          <p:cNvSpPr/>
          <p:nvPr/>
        </p:nvSpPr>
        <p:spPr>
          <a:xfrm>
            <a:off x="4988718" y="1483518"/>
            <a:ext cx="1207293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Backend server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-&gt; API Gateway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-&gt; Authentication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-&gt; Logic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19915F-BC84-E918-BF3E-05A6BFA60C45}"/>
              </a:ext>
            </a:extLst>
          </p:cNvPr>
          <p:cNvSpPr/>
          <p:nvPr/>
        </p:nvSpPr>
        <p:spPr>
          <a:xfrm>
            <a:off x="7224712" y="1483518"/>
            <a:ext cx="1343024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AI/ML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</a:t>
            </a:r>
            <a: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Chatbot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 NLP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 Recommendation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3742A-70A7-420F-B26B-40075FD391D6}"/>
              </a:ext>
            </a:extLst>
          </p:cNvPr>
          <p:cNvSpPr/>
          <p:nvPr/>
        </p:nvSpPr>
        <p:spPr>
          <a:xfrm>
            <a:off x="7224711" y="3590924"/>
            <a:ext cx="1343025" cy="89297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Database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 Profiles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 History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 Resources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9BB658-DA8B-57C9-EE35-509D4FEDE2DD}"/>
              </a:ext>
            </a:extLst>
          </p:cNvPr>
          <p:cNvSpPr/>
          <p:nvPr/>
        </p:nvSpPr>
        <p:spPr>
          <a:xfrm>
            <a:off x="716755" y="3590925"/>
            <a:ext cx="1185861" cy="89296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Analytics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 Insights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-&gt;Feedback logic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27561D-1F03-4651-F91F-C588FB431F4F}"/>
              </a:ext>
            </a:extLst>
          </p:cNvPr>
          <p:cNvSpPr/>
          <p:nvPr/>
        </p:nvSpPr>
        <p:spPr>
          <a:xfrm>
            <a:off x="4988718" y="3590923"/>
            <a:ext cx="1207292" cy="89297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External Services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-&gt; Helplines</a:t>
            </a: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-&gt; Cloud APIs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D2C6105-FFDB-C21D-C5DD-3C450B86BFA9}"/>
              </a:ext>
            </a:extLst>
          </p:cNvPr>
          <p:cNvSpPr/>
          <p:nvPr/>
        </p:nvSpPr>
        <p:spPr>
          <a:xfrm>
            <a:off x="2043113" y="1762125"/>
            <a:ext cx="828390" cy="3489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860A125-1B0E-4484-994E-811F0D6A1A07}"/>
              </a:ext>
            </a:extLst>
          </p:cNvPr>
          <p:cNvSpPr/>
          <p:nvPr/>
        </p:nvSpPr>
        <p:spPr>
          <a:xfrm>
            <a:off x="6193632" y="1762125"/>
            <a:ext cx="1035558" cy="3489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598D16D-0C58-E6A5-C118-73C47C5F017A}"/>
              </a:ext>
            </a:extLst>
          </p:cNvPr>
          <p:cNvSpPr/>
          <p:nvPr/>
        </p:nvSpPr>
        <p:spPr>
          <a:xfrm>
            <a:off x="4057651" y="1762125"/>
            <a:ext cx="921258" cy="3489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10DAFF3-7615-73A4-D551-969396E1EE83}"/>
              </a:ext>
            </a:extLst>
          </p:cNvPr>
          <p:cNvSpPr/>
          <p:nvPr/>
        </p:nvSpPr>
        <p:spPr>
          <a:xfrm>
            <a:off x="7710486" y="2400300"/>
            <a:ext cx="370332" cy="119272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4FA9C54-A97F-EEE9-923A-B28F6C1908E4}"/>
              </a:ext>
            </a:extLst>
          </p:cNvPr>
          <p:cNvSpPr/>
          <p:nvPr/>
        </p:nvSpPr>
        <p:spPr>
          <a:xfrm rot="10800000">
            <a:off x="4043364" y="3862388"/>
            <a:ext cx="935547" cy="3489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90D6F80-6380-D798-432A-AC62E6E39844}"/>
              </a:ext>
            </a:extLst>
          </p:cNvPr>
          <p:cNvSpPr/>
          <p:nvPr/>
        </p:nvSpPr>
        <p:spPr>
          <a:xfrm rot="10800000">
            <a:off x="6193632" y="3862388"/>
            <a:ext cx="1021270" cy="3489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78155E34-0E6D-CFA5-BE4C-13E76BCCCB2C}"/>
              </a:ext>
            </a:extLst>
          </p:cNvPr>
          <p:cNvSpPr/>
          <p:nvPr/>
        </p:nvSpPr>
        <p:spPr>
          <a:xfrm>
            <a:off x="1445418" y="731045"/>
            <a:ext cx="1685924" cy="819816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Where users interact with our solution</a:t>
            </a:r>
            <a:endParaRPr lang="en-US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0992F643-1E6A-7C96-5FA6-8175D6B8F406}"/>
              </a:ext>
            </a:extLst>
          </p:cNvPr>
          <p:cNvSpPr/>
          <p:nvPr/>
        </p:nvSpPr>
        <p:spPr>
          <a:xfrm>
            <a:off x="3574256" y="659608"/>
            <a:ext cx="1685924" cy="819816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User interface for interaction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12091F50-23D7-640F-BDF9-39C7B775C781}"/>
              </a:ext>
            </a:extLst>
          </p:cNvPr>
          <p:cNvSpPr/>
          <p:nvPr/>
        </p:nvSpPr>
        <p:spPr>
          <a:xfrm>
            <a:off x="5695950" y="609601"/>
            <a:ext cx="1685924" cy="819816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Processes requests and business logic</a:t>
            </a:r>
            <a:endParaRPr lang="en-US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46AFF647-446E-B986-406D-1B00D044AAA6}"/>
              </a:ext>
            </a:extLst>
          </p:cNvPr>
          <p:cNvSpPr/>
          <p:nvPr/>
        </p:nvSpPr>
        <p:spPr>
          <a:xfrm>
            <a:off x="7624762" y="509590"/>
            <a:ext cx="1521618" cy="855534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Generative chatbot and recommendations</a:t>
            </a:r>
            <a:endParaRPr lang="en-US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2E3F828-0395-BCAD-54FA-41DB0DB95104}"/>
              </a:ext>
            </a:extLst>
          </p:cNvPr>
          <p:cNvSpPr/>
          <p:nvPr/>
        </p:nvSpPr>
        <p:spPr>
          <a:xfrm>
            <a:off x="8003381" y="2384588"/>
            <a:ext cx="1143000" cy="1052223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Stores profiles, chats, resources</a:t>
            </a:r>
            <a:endParaRPr lang="en-US" b="1" dirty="0">
              <a:solidFill>
                <a:schemeClr val="tx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0F6289D9-C628-04A2-F6A9-4AE639C17A8D}"/>
              </a:ext>
            </a:extLst>
          </p:cNvPr>
          <p:cNvSpPr/>
          <p:nvPr/>
        </p:nvSpPr>
        <p:spPr>
          <a:xfrm>
            <a:off x="5695949" y="2702721"/>
            <a:ext cx="1685924" cy="819816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Integrates helplines and cloud services</a:t>
            </a:r>
            <a:endParaRPr lang="en-US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D336EEDB-FB2B-6AE3-4ED1-F277CAC32E08}"/>
              </a:ext>
            </a:extLst>
          </p:cNvPr>
          <p:cNvSpPr/>
          <p:nvPr/>
        </p:nvSpPr>
        <p:spPr>
          <a:xfrm>
            <a:off x="3574257" y="2702720"/>
            <a:ext cx="1771649" cy="819816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Protects data with authentication</a:t>
            </a:r>
            <a:endParaRPr lang="en-US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83954B2-5B0E-EF7B-C677-EC59D8610ABD}"/>
              </a:ext>
            </a:extLst>
          </p:cNvPr>
          <p:cNvSpPr/>
          <p:nvPr/>
        </p:nvSpPr>
        <p:spPr>
          <a:xfrm>
            <a:off x="2874168" y="3590924"/>
            <a:ext cx="1185861" cy="89296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Security Layer</a:t>
            </a:r>
            <a:endParaRPr lang="en-US" b="1" dirty="0">
              <a:solidFill>
                <a:schemeClr val="tx1"/>
              </a:solidFill>
              <a:latin typeface="Calibri"/>
            </a:endParaRPr>
          </a:p>
          <a:p>
            <a:r>
              <a:rPr lang="en-US" sz="1000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Data encryption, user authentication, role-based access</a:t>
            </a:r>
            <a:endParaRPr lang="en-US" sz="10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71DADFE-9FDF-C39E-A2C1-5E9DF419D40C}"/>
              </a:ext>
            </a:extLst>
          </p:cNvPr>
          <p:cNvSpPr/>
          <p:nvPr/>
        </p:nvSpPr>
        <p:spPr>
          <a:xfrm rot="10800000">
            <a:off x="1900238" y="3862388"/>
            <a:ext cx="964122" cy="34890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A1D45BFC-C2D6-C298-468E-050178B1B66B}"/>
              </a:ext>
            </a:extLst>
          </p:cNvPr>
          <p:cNvSpPr/>
          <p:nvPr/>
        </p:nvSpPr>
        <p:spPr>
          <a:xfrm>
            <a:off x="1402557" y="2702720"/>
            <a:ext cx="1771649" cy="819816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monitoring, improvement</a:t>
            </a:r>
            <a:endParaRPr lang="en-US" b="1" dirty="0">
              <a:solidFill>
                <a:schemeClr val="tx1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1054307"/>
            <a:ext cx="8528220" cy="37735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GB" sz="1600" b="1" dirty="0">
                <a:sym typeface="Google Sans Medium"/>
              </a:rPr>
              <a:t>                                                        </a:t>
            </a:r>
            <a:endParaRPr lang="en-GB" sz="1600" b="1" dirty="0">
              <a:solidFill>
                <a:schemeClr val="dk1"/>
              </a:solidFill>
              <a:ea typeface="Google Sans Medium"/>
              <a:sym typeface="Google Sans Medium"/>
            </a:endParaRPr>
          </a:p>
          <a:p>
            <a:pPr marL="285750" indent="-285750">
              <a:buChar char="•"/>
            </a:pPr>
            <a:r>
              <a:rPr lang="en-GB" b="1" dirty="0">
                <a:solidFill>
                  <a:schemeClr val="dk1"/>
                </a:solidFill>
                <a:ea typeface="Google Sans Medium"/>
                <a:sym typeface="Google Sans Medium"/>
              </a:rPr>
              <a:t>Frontend:</a:t>
            </a:r>
            <a:endParaRPr lang="en-GB" dirty="0">
              <a:solidFill>
                <a:schemeClr val="dk1"/>
              </a:solidFill>
            </a:endParaRPr>
          </a:p>
          <a:p>
            <a:pPr marL="285750" lvl="1" indent="-285750">
              <a:buFont typeface="Arial"/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  <a:sym typeface="Google Sans Medium"/>
              </a:rPr>
              <a:t>React &amp; Tailwind CSS:</a:t>
            </a:r>
            <a:r>
              <a:rPr lang="en-GB" sz="1600" dirty="0">
                <a:solidFill>
                  <a:schemeClr val="dk1"/>
                </a:solidFill>
                <a:ea typeface="Google Sans Medium"/>
                <a:sym typeface="Google Sans Medium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 Medium"/>
                <a:sym typeface="Google Sans Medium"/>
              </a:rPr>
              <a:t>For a responsive, visually appealing, and user-friendly chat interface.</a:t>
            </a:r>
            <a:endParaRPr lang="en-GB" sz="1200" dirty="0">
              <a:solidFill>
                <a:schemeClr val="dk1"/>
              </a:solidFill>
            </a:endParaRPr>
          </a:p>
          <a:p>
            <a:pPr marL="285750" lvl="1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  <a:sym typeface="Google Sans Medium"/>
            </a:endParaRPr>
          </a:p>
          <a:p>
            <a:pPr marL="285750" lvl="1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  <a:sym typeface="Google Sans Medium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solidFill>
                  <a:schemeClr val="dk1"/>
                </a:solidFill>
                <a:ea typeface="Google Sans Medium"/>
                <a:sym typeface="Google Sans Medium"/>
              </a:rPr>
              <a:t>Backend &amp; Cloud:</a:t>
            </a:r>
            <a:endParaRPr lang="en-GB" dirty="0">
              <a:solidFill>
                <a:schemeClr val="dk1"/>
              </a:solidFill>
              <a:sym typeface="Google Sans Medium"/>
            </a:endParaRPr>
          </a:p>
          <a:p>
            <a:pPr marL="285750" lvl="1" indent="-285750">
              <a:buFont typeface="Arial"/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  <a:sym typeface="Google Sans Medium"/>
              </a:rPr>
              <a:t>Google Cloud Functions:</a:t>
            </a:r>
            <a:r>
              <a:rPr lang="en-GB" sz="1200" dirty="0">
                <a:solidFill>
                  <a:schemeClr val="dk1"/>
                </a:solidFill>
                <a:ea typeface="Google Sans Medium"/>
                <a:sym typeface="Google Sans Medium"/>
              </a:rPr>
              <a:t> For a scalable, serverless backend.</a:t>
            </a:r>
            <a:endParaRPr lang="en-GB" sz="1200" dirty="0">
              <a:solidFill>
                <a:schemeClr val="dk1"/>
              </a:solidFill>
            </a:endParaRPr>
          </a:p>
          <a:p>
            <a:pPr marL="285750" lvl="1" indent="-285750">
              <a:buFont typeface="Arial"/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  <a:sym typeface="Google Sans Medium"/>
              </a:rPr>
              <a:t>Fire-store:</a:t>
            </a:r>
            <a:r>
              <a:rPr lang="en-GB" sz="1200" dirty="0">
                <a:solidFill>
                  <a:schemeClr val="dk1"/>
                </a:solidFill>
                <a:ea typeface="Google Sans Medium"/>
                <a:sym typeface="Google Sans Medium"/>
              </a:rPr>
              <a:t> For secure, scalable, non-identifiable data storage.</a:t>
            </a:r>
            <a:endParaRPr lang="en-GB" sz="1200" dirty="0">
              <a:solidFill>
                <a:schemeClr val="dk1"/>
              </a:solidFill>
            </a:endParaRPr>
          </a:p>
          <a:p>
            <a:pPr marL="285750" lvl="1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  <a:sym typeface="Google Sans Medium"/>
            </a:endParaRPr>
          </a:p>
          <a:p>
            <a:pPr marL="285750" lvl="1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  <a:sym typeface="Google Sans Medium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solidFill>
                  <a:schemeClr val="dk1"/>
                </a:solidFill>
                <a:ea typeface="Google Sans Medium"/>
                <a:sym typeface="Google Sans Medium"/>
              </a:rPr>
              <a:t>Core AI:</a:t>
            </a:r>
            <a:endParaRPr lang="en-GB" sz="1200" dirty="0">
              <a:solidFill>
                <a:schemeClr val="dk1"/>
              </a:solidFill>
            </a:endParaRPr>
          </a:p>
          <a:p>
            <a:pPr marL="285750" lvl="1" indent="-285750">
              <a:buFont typeface="Arial"/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  <a:sym typeface="Google Sans Medium"/>
              </a:rPr>
              <a:t>Vertex AI:</a:t>
            </a:r>
            <a:r>
              <a:rPr lang="en-GB" sz="1200" dirty="0">
                <a:solidFill>
                  <a:schemeClr val="dk1"/>
                </a:solidFill>
                <a:ea typeface="Google Sans Medium"/>
                <a:sym typeface="Google Sans Medium"/>
              </a:rPr>
              <a:t> The platform for managing and running the AI model.</a:t>
            </a:r>
            <a:endParaRPr lang="en-GB" sz="1200" dirty="0">
              <a:solidFill>
                <a:schemeClr val="dk1"/>
              </a:solidFill>
              <a:sym typeface="Google Sans Medium"/>
            </a:endParaRPr>
          </a:p>
          <a:p>
            <a:pPr marL="285750" lvl="1" indent="-285750">
              <a:buFont typeface="Arial"/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  <a:sym typeface="Google Sans Medium"/>
              </a:rPr>
              <a:t>Google Cloud's Gemini API:</a:t>
            </a:r>
            <a:r>
              <a:rPr lang="en-GB" sz="1600" dirty="0">
                <a:solidFill>
                  <a:schemeClr val="dk1"/>
                </a:solidFill>
                <a:ea typeface="Google Sans Medium"/>
                <a:sym typeface="Google Sans Medium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 Medium"/>
                <a:sym typeface="Google Sans Medium"/>
              </a:rPr>
              <a:t>The generative AI model that powers the empathetic conversation.</a:t>
            </a:r>
            <a:endParaRPr lang="en-GB" sz="1200" dirty="0">
              <a:solidFill>
                <a:schemeClr val="dk1"/>
              </a:solidFill>
            </a:endParaRPr>
          </a:p>
          <a:p>
            <a:pPr marL="285750" lvl="1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  <a:sym typeface="Google Sans Medium"/>
            </a:endParaRPr>
          </a:p>
          <a:p>
            <a:pPr marL="285750" lvl="1" indent="-285750">
              <a:buFont typeface="Arial"/>
              <a:buChar char="•"/>
            </a:pPr>
            <a:endParaRPr lang="en-GB" sz="1200" dirty="0">
              <a:solidFill>
                <a:schemeClr val="dk1"/>
              </a:solidFill>
              <a:ea typeface="Google Sans Medium"/>
              <a:sym typeface="Google Sans Medium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solidFill>
                  <a:schemeClr val="dk1"/>
                </a:solidFill>
                <a:ea typeface="Google Sans Medium"/>
                <a:sym typeface="Google Sans Medium"/>
              </a:rPr>
              <a:t>Security:</a:t>
            </a:r>
            <a:endParaRPr lang="en-GB" dirty="0">
              <a:solidFill>
                <a:schemeClr val="dk1"/>
              </a:solidFill>
              <a:sym typeface="Google Sans Medium"/>
            </a:endParaRPr>
          </a:p>
          <a:p>
            <a:pPr marL="285750" lvl="1" indent="-285750">
              <a:buFont typeface="Arial"/>
              <a:buChar char="•"/>
            </a:pPr>
            <a:r>
              <a:rPr lang="en-GB" sz="1200" b="1" dirty="0">
                <a:solidFill>
                  <a:schemeClr val="dk1"/>
                </a:solidFill>
                <a:ea typeface="Google Sans Medium"/>
                <a:sym typeface="Google Sans Medium"/>
              </a:rPr>
              <a:t>Firebase Authentication:</a:t>
            </a:r>
            <a:r>
              <a:rPr lang="en-GB" sz="1600" dirty="0">
                <a:solidFill>
                  <a:schemeClr val="dk1"/>
                </a:solidFill>
                <a:ea typeface="Google Sans Medium"/>
                <a:sym typeface="Google Sans Medium"/>
              </a:rPr>
              <a:t> </a:t>
            </a:r>
            <a:r>
              <a:rPr lang="en-GB" sz="1200" dirty="0">
                <a:solidFill>
                  <a:schemeClr val="dk1"/>
                </a:solidFill>
                <a:ea typeface="Google Sans Medium"/>
                <a:sym typeface="Google Sans Medium"/>
              </a:rPr>
              <a:t>For secure, private, and anonymous user sessions.</a:t>
            </a:r>
            <a:endParaRPr lang="en-GB" sz="1200" dirty="0">
              <a:solidFill>
                <a:schemeClr val="dk1"/>
              </a:solidFill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SzPts val="1800"/>
              <a:buFont typeface="Proxima Nova"/>
              <a:buNone/>
            </a:pPr>
            <a:endParaRPr lang="en-GB" sz="12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B6F4B-9B07-738C-1C8E-343C89E065BB}"/>
              </a:ext>
            </a:extLst>
          </p:cNvPr>
          <p:cNvSpPr txBox="1"/>
          <p:nvPr/>
        </p:nvSpPr>
        <p:spPr>
          <a:xfrm>
            <a:off x="308236" y="715753"/>
            <a:ext cx="8520601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Technologies Used: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gallery dir="l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661</Words>
  <Application>Microsoft Office PowerPoint</Application>
  <PresentationFormat>On-screen Show (16:9)</PresentationFormat>
  <Paragraphs>70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Kuldeep Gaur</cp:lastModifiedBy>
  <cp:revision>899</cp:revision>
  <dcterms:modified xsi:type="dcterms:W3CDTF">2025-09-21T06:07:51Z</dcterms:modified>
</cp:coreProperties>
</file>